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73" r:id="rId1"/>
    <p:sldMasterId id="2147483661" r:id="rId2"/>
  </p:sldMasterIdLst>
  <p:notesMasterIdLst>
    <p:notesMasterId r:id="rId11"/>
  </p:notesMasterIdLst>
  <p:sldIdLst>
    <p:sldId id="10711" r:id="rId3"/>
    <p:sldId id="10750" r:id="rId4"/>
    <p:sldId id="10749" r:id="rId5"/>
    <p:sldId id="10751" r:id="rId6"/>
    <p:sldId id="10752" r:id="rId7"/>
    <p:sldId id="10753" r:id="rId8"/>
    <p:sldId id="10754" r:id="rId9"/>
    <p:sldId id="1074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D533C"/>
    <a:srgbClr val="6B1036"/>
    <a:srgbClr val="672467"/>
    <a:srgbClr val="ED2491"/>
    <a:srgbClr val="681033"/>
    <a:srgbClr val="F4EC00"/>
    <a:srgbClr val="101010"/>
    <a:srgbClr val="ADB1B4"/>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0" autoAdjust="0"/>
    <p:restoredTop sz="94648"/>
  </p:normalViewPr>
  <p:slideViewPr>
    <p:cSldViewPr snapToGrid="0">
      <p:cViewPr>
        <p:scale>
          <a:sx n="100" d="100"/>
          <a:sy n="100" d="100"/>
        </p:scale>
        <p:origin x="1128"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3DE8D2-D9EB-6240-B75D-FC5D278F12BB}" type="datetimeFigureOut">
              <a:rPr lang="en-US" smtClean="0"/>
              <a:t>11/28/2024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9D9B95-D431-1248-9637-98EFB5BA7A9D}" type="slidenum">
              <a:rPr lang="en-US" smtClean="0"/>
              <a:t>‹#›</a:t>
            </a:fld>
            <a:endParaRPr lang="en-US"/>
          </a:p>
        </p:txBody>
      </p:sp>
    </p:spTree>
    <p:extLst>
      <p:ext uri="{BB962C8B-B14F-4D97-AF65-F5344CB8AC3E}">
        <p14:creationId xmlns:p14="http://schemas.microsoft.com/office/powerpoint/2010/main" val="3346660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39B0E-0D2B-034A-72F2-4A884B05A607}"/>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B9ED4734-1AD0-E3A6-DE93-137289FCC484}"/>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E92FA992-6C89-9186-EF99-D5DE51FAA0A1}"/>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CEDC9F2E-7145-B688-4CA1-4C868F93BBDF}"/>
              </a:ext>
            </a:extLst>
          </p:cNvPr>
          <p:cNvSpPr>
            <a:spLocks noGrp="1"/>
          </p:cNvSpPr>
          <p:nvPr>
            <p:ph type="sldNum" sz="quarter" idx="5"/>
          </p:nvPr>
        </p:nvSpPr>
        <p:spPr/>
        <p:txBody>
          <a:bodyPr/>
          <a:lstStyle/>
          <a:p>
            <a:fld id="{6FA99322-B71D-024A-8A67-8FF0F55C3BCF}" type="slidenum">
              <a:rPr lang="id-ID" smtClean="0"/>
              <a:t>1</a:t>
            </a:fld>
            <a:endParaRPr lang="id-ID"/>
          </a:p>
        </p:txBody>
      </p:sp>
    </p:spTree>
    <p:extLst>
      <p:ext uri="{BB962C8B-B14F-4D97-AF65-F5344CB8AC3E}">
        <p14:creationId xmlns:p14="http://schemas.microsoft.com/office/powerpoint/2010/main" val="508144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07E54-17A4-D9AF-AA47-01446507720E}"/>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4E3AE621-CCF0-0567-DC7B-B188525140EB}"/>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899A623E-3F42-24F3-32D8-B33B3F08FAAB}"/>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3B750B4A-F86E-C6EF-F88F-B79CF9153803}"/>
              </a:ext>
            </a:extLst>
          </p:cNvPr>
          <p:cNvSpPr>
            <a:spLocks noGrp="1"/>
          </p:cNvSpPr>
          <p:nvPr>
            <p:ph type="sldNum" sz="quarter" idx="5"/>
          </p:nvPr>
        </p:nvSpPr>
        <p:spPr/>
        <p:txBody>
          <a:bodyPr/>
          <a:lstStyle/>
          <a:p>
            <a:fld id="{6FA99322-B71D-024A-8A67-8FF0F55C3BCF}" type="slidenum">
              <a:rPr lang="id-ID" smtClean="0"/>
              <a:t>2</a:t>
            </a:fld>
            <a:endParaRPr lang="id-ID"/>
          </a:p>
        </p:txBody>
      </p:sp>
    </p:spTree>
    <p:extLst>
      <p:ext uri="{BB962C8B-B14F-4D97-AF65-F5344CB8AC3E}">
        <p14:creationId xmlns:p14="http://schemas.microsoft.com/office/powerpoint/2010/main" val="864833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844C6-5ADC-6FB0-692F-0F1B07226EFC}"/>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9D4F1E0A-DA7D-6FB5-B0F7-6EDBC7FA1D4B}"/>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E3DCC9DF-368B-079A-3A63-C8E9937AAAF6}"/>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BAD04E1D-C40C-1E83-6194-DB6038FC2E56}"/>
              </a:ext>
            </a:extLst>
          </p:cNvPr>
          <p:cNvSpPr>
            <a:spLocks noGrp="1"/>
          </p:cNvSpPr>
          <p:nvPr>
            <p:ph type="sldNum" sz="quarter" idx="5"/>
          </p:nvPr>
        </p:nvSpPr>
        <p:spPr/>
        <p:txBody>
          <a:bodyPr/>
          <a:lstStyle/>
          <a:p>
            <a:fld id="{6FA99322-B71D-024A-8A67-8FF0F55C3BCF}" type="slidenum">
              <a:rPr lang="id-ID" smtClean="0"/>
              <a:t>3</a:t>
            </a:fld>
            <a:endParaRPr lang="id-ID"/>
          </a:p>
        </p:txBody>
      </p:sp>
    </p:spTree>
    <p:extLst>
      <p:ext uri="{BB962C8B-B14F-4D97-AF65-F5344CB8AC3E}">
        <p14:creationId xmlns:p14="http://schemas.microsoft.com/office/powerpoint/2010/main" val="3923685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219DE-C6F0-CB2D-D7B8-F90A7F3EA8EE}"/>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29467FD6-2848-F209-B9F3-B52ADCE00595}"/>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0700FDE0-CCE2-8566-2A91-3C4E10F6A551}"/>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744661A2-F336-B303-A496-E75795DF99BE}"/>
              </a:ext>
            </a:extLst>
          </p:cNvPr>
          <p:cNvSpPr>
            <a:spLocks noGrp="1"/>
          </p:cNvSpPr>
          <p:nvPr>
            <p:ph type="sldNum" sz="quarter" idx="5"/>
          </p:nvPr>
        </p:nvSpPr>
        <p:spPr/>
        <p:txBody>
          <a:bodyPr/>
          <a:lstStyle/>
          <a:p>
            <a:fld id="{6FA99322-B71D-024A-8A67-8FF0F55C3BCF}" type="slidenum">
              <a:rPr lang="id-ID" smtClean="0"/>
              <a:t>4</a:t>
            </a:fld>
            <a:endParaRPr lang="id-ID"/>
          </a:p>
        </p:txBody>
      </p:sp>
    </p:spTree>
    <p:extLst>
      <p:ext uri="{BB962C8B-B14F-4D97-AF65-F5344CB8AC3E}">
        <p14:creationId xmlns:p14="http://schemas.microsoft.com/office/powerpoint/2010/main" val="3694427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F42FC-B618-04F0-6C8A-C1B26C74932C}"/>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A342844B-AD16-80D4-CFA9-9CEB96ADE0E7}"/>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5A30F32F-4C2B-8581-6208-CF7A491C6B1F}"/>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3EE24033-23F7-D78F-7651-81B31480F6F5}"/>
              </a:ext>
            </a:extLst>
          </p:cNvPr>
          <p:cNvSpPr>
            <a:spLocks noGrp="1"/>
          </p:cNvSpPr>
          <p:nvPr>
            <p:ph type="sldNum" sz="quarter" idx="5"/>
          </p:nvPr>
        </p:nvSpPr>
        <p:spPr/>
        <p:txBody>
          <a:bodyPr/>
          <a:lstStyle/>
          <a:p>
            <a:fld id="{6FA99322-B71D-024A-8A67-8FF0F55C3BCF}" type="slidenum">
              <a:rPr lang="id-ID" smtClean="0"/>
              <a:t>5</a:t>
            </a:fld>
            <a:endParaRPr lang="id-ID"/>
          </a:p>
        </p:txBody>
      </p:sp>
    </p:spTree>
    <p:extLst>
      <p:ext uri="{BB962C8B-B14F-4D97-AF65-F5344CB8AC3E}">
        <p14:creationId xmlns:p14="http://schemas.microsoft.com/office/powerpoint/2010/main" val="1131943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20249-B8C8-CA6F-2E63-04EC1DA68A2A}"/>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95638AF6-A3AE-C039-0A68-807E788292B3}"/>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DFB0E2C4-DFEC-1EAC-95AE-0C947EB35A17}"/>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809916D1-C218-A13D-49BA-1D3D009C1DEE}"/>
              </a:ext>
            </a:extLst>
          </p:cNvPr>
          <p:cNvSpPr>
            <a:spLocks noGrp="1"/>
          </p:cNvSpPr>
          <p:nvPr>
            <p:ph type="sldNum" sz="quarter" idx="5"/>
          </p:nvPr>
        </p:nvSpPr>
        <p:spPr/>
        <p:txBody>
          <a:bodyPr/>
          <a:lstStyle/>
          <a:p>
            <a:fld id="{6FA99322-B71D-024A-8A67-8FF0F55C3BCF}" type="slidenum">
              <a:rPr lang="id-ID" smtClean="0"/>
              <a:t>7</a:t>
            </a:fld>
            <a:endParaRPr lang="id-ID"/>
          </a:p>
        </p:txBody>
      </p:sp>
    </p:spTree>
    <p:extLst>
      <p:ext uri="{BB962C8B-B14F-4D97-AF65-F5344CB8AC3E}">
        <p14:creationId xmlns:p14="http://schemas.microsoft.com/office/powerpoint/2010/main" val="3472815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24175-E9E9-4EC7-FB25-BAFB91164D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842F0B-995F-666F-08EB-0017964AD1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2D266B-0714-2803-D939-D2BC3561B450}"/>
              </a:ext>
            </a:extLst>
          </p:cNvPr>
          <p:cNvSpPr>
            <a:spLocks noGrp="1"/>
          </p:cNvSpPr>
          <p:nvPr>
            <p:ph type="dt" sz="half" idx="10"/>
          </p:nvPr>
        </p:nvSpPr>
        <p:spPr/>
        <p:txBody>
          <a:bodyPr/>
          <a:lstStyle/>
          <a:p>
            <a:fld id="{0D538FB7-E8BF-0647-A038-D449204747C8}" type="datetime1">
              <a:rPr lang="en-ID" smtClean="0"/>
              <a:t>28/11/2024</a:t>
            </a:fld>
            <a:endParaRPr lang="en-US"/>
          </a:p>
        </p:txBody>
      </p:sp>
      <p:sp>
        <p:nvSpPr>
          <p:cNvPr id="5" name="Footer Placeholder 4">
            <a:extLst>
              <a:ext uri="{FF2B5EF4-FFF2-40B4-BE49-F238E27FC236}">
                <a16:creationId xmlns:a16="http://schemas.microsoft.com/office/drawing/2014/main" id="{FB781D7B-E98D-D48B-94B6-6317D6B1A4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807C1A-6D83-617A-3BE8-4FE7A88A649E}"/>
              </a:ext>
            </a:extLst>
          </p:cNvPr>
          <p:cNvSpPr>
            <a:spLocks noGrp="1"/>
          </p:cNvSpPr>
          <p:nvPr>
            <p:ph type="sldNum" sz="quarter" idx="12"/>
          </p:nvPr>
        </p:nvSpPr>
        <p:spPr/>
        <p:txBody>
          <a:bodyPr/>
          <a:lstStyle/>
          <a:p>
            <a:fld id="{E3DB30A5-B836-8A40-9744-C8521EF9FD5E}" type="slidenum">
              <a:rPr lang="en-US" smtClean="0"/>
              <a:t>‹#›</a:t>
            </a:fld>
            <a:endParaRPr lang="en-US"/>
          </a:p>
        </p:txBody>
      </p:sp>
    </p:spTree>
    <p:extLst>
      <p:ext uri="{BB962C8B-B14F-4D97-AF65-F5344CB8AC3E}">
        <p14:creationId xmlns:p14="http://schemas.microsoft.com/office/powerpoint/2010/main" val="3893334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368F1-17D6-6D73-C0D8-87657D936F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3149B0-9201-5837-CAEB-4E75190A2D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3BFF16-1B80-B164-9D73-FD43D1AC2424}"/>
              </a:ext>
            </a:extLst>
          </p:cNvPr>
          <p:cNvSpPr>
            <a:spLocks noGrp="1"/>
          </p:cNvSpPr>
          <p:nvPr>
            <p:ph type="dt" sz="half" idx="10"/>
          </p:nvPr>
        </p:nvSpPr>
        <p:spPr/>
        <p:txBody>
          <a:bodyPr/>
          <a:lstStyle/>
          <a:p>
            <a:fld id="{91D3721F-AFCD-EB40-876F-84CA6002853E}" type="datetime1">
              <a:rPr lang="en-ID" smtClean="0"/>
              <a:t>28/11/2024</a:t>
            </a:fld>
            <a:endParaRPr lang="en-US"/>
          </a:p>
        </p:txBody>
      </p:sp>
      <p:sp>
        <p:nvSpPr>
          <p:cNvPr id="5" name="Footer Placeholder 4">
            <a:extLst>
              <a:ext uri="{FF2B5EF4-FFF2-40B4-BE49-F238E27FC236}">
                <a16:creationId xmlns:a16="http://schemas.microsoft.com/office/drawing/2014/main" id="{E1C90636-57E6-8F8E-709D-703D85AE3F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F8816-348D-67A1-1252-1B1419FF31AF}"/>
              </a:ext>
            </a:extLst>
          </p:cNvPr>
          <p:cNvSpPr>
            <a:spLocks noGrp="1"/>
          </p:cNvSpPr>
          <p:nvPr>
            <p:ph type="sldNum" sz="quarter" idx="12"/>
          </p:nvPr>
        </p:nvSpPr>
        <p:spPr/>
        <p:txBody>
          <a:bodyPr/>
          <a:lstStyle/>
          <a:p>
            <a:fld id="{E3DB30A5-B836-8A40-9744-C8521EF9FD5E}" type="slidenum">
              <a:rPr lang="en-US" smtClean="0"/>
              <a:t>‹#›</a:t>
            </a:fld>
            <a:endParaRPr lang="en-US"/>
          </a:p>
        </p:txBody>
      </p:sp>
    </p:spTree>
    <p:extLst>
      <p:ext uri="{BB962C8B-B14F-4D97-AF65-F5344CB8AC3E}">
        <p14:creationId xmlns:p14="http://schemas.microsoft.com/office/powerpoint/2010/main" val="1590767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B159E1-715C-1DEF-FA98-31C0B51780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55FCC5-8FBE-0CEE-E14B-70E4504523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FDDECA-88B6-C846-D579-34B7D60B935F}"/>
              </a:ext>
            </a:extLst>
          </p:cNvPr>
          <p:cNvSpPr>
            <a:spLocks noGrp="1"/>
          </p:cNvSpPr>
          <p:nvPr>
            <p:ph type="dt" sz="half" idx="10"/>
          </p:nvPr>
        </p:nvSpPr>
        <p:spPr/>
        <p:txBody>
          <a:bodyPr/>
          <a:lstStyle/>
          <a:p>
            <a:fld id="{8AA554C5-B6DA-EE42-8124-14A03E67D551}" type="datetime1">
              <a:rPr lang="en-ID" smtClean="0"/>
              <a:t>28/11/2024</a:t>
            </a:fld>
            <a:endParaRPr lang="en-US"/>
          </a:p>
        </p:txBody>
      </p:sp>
      <p:sp>
        <p:nvSpPr>
          <p:cNvPr id="5" name="Footer Placeholder 4">
            <a:extLst>
              <a:ext uri="{FF2B5EF4-FFF2-40B4-BE49-F238E27FC236}">
                <a16:creationId xmlns:a16="http://schemas.microsoft.com/office/drawing/2014/main" id="{E07A49D5-DE7A-48A3-7D43-2613B0ADE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53CEC4-4066-9D3F-EB3A-86183D32D85B}"/>
              </a:ext>
            </a:extLst>
          </p:cNvPr>
          <p:cNvSpPr>
            <a:spLocks noGrp="1"/>
          </p:cNvSpPr>
          <p:nvPr>
            <p:ph type="sldNum" sz="quarter" idx="12"/>
          </p:nvPr>
        </p:nvSpPr>
        <p:spPr/>
        <p:txBody>
          <a:bodyPr/>
          <a:lstStyle/>
          <a:p>
            <a:fld id="{E3DB30A5-B836-8A40-9744-C8521EF9FD5E}" type="slidenum">
              <a:rPr lang="en-US" smtClean="0"/>
              <a:t>‹#›</a:t>
            </a:fld>
            <a:endParaRPr lang="en-US"/>
          </a:p>
        </p:txBody>
      </p:sp>
    </p:spTree>
    <p:extLst>
      <p:ext uri="{BB962C8B-B14F-4D97-AF65-F5344CB8AC3E}">
        <p14:creationId xmlns:p14="http://schemas.microsoft.com/office/powerpoint/2010/main" val="2747889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E10A-FC57-F87A-02A0-C1CFE9CC46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20030C-6314-8B38-8EEE-2DC608C0BE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41F09D-7564-2091-AE86-C2064E4B4342}"/>
              </a:ext>
            </a:extLst>
          </p:cNvPr>
          <p:cNvSpPr>
            <a:spLocks noGrp="1"/>
          </p:cNvSpPr>
          <p:nvPr>
            <p:ph type="dt" sz="half" idx="10"/>
          </p:nvPr>
        </p:nvSpPr>
        <p:spPr/>
        <p:txBody>
          <a:bodyPr/>
          <a:lstStyle/>
          <a:p>
            <a:fld id="{B6AFB5FC-C9AD-4947-90CB-0F1B95093C35}" type="datetime1">
              <a:rPr lang="en-ID" smtClean="0"/>
              <a:t>28/11/2024</a:t>
            </a:fld>
            <a:endParaRPr lang="en-US"/>
          </a:p>
        </p:txBody>
      </p:sp>
      <p:sp>
        <p:nvSpPr>
          <p:cNvPr id="5" name="Footer Placeholder 4">
            <a:extLst>
              <a:ext uri="{FF2B5EF4-FFF2-40B4-BE49-F238E27FC236}">
                <a16:creationId xmlns:a16="http://schemas.microsoft.com/office/drawing/2014/main" id="{62DA5FD7-1510-4CC4-8E08-487389055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19684E-B4F5-A644-B63B-CB0207F83D69}"/>
              </a:ext>
            </a:extLst>
          </p:cNvPr>
          <p:cNvSpPr>
            <a:spLocks noGrp="1"/>
          </p:cNvSpPr>
          <p:nvPr>
            <p:ph type="sldNum" sz="quarter" idx="12"/>
          </p:nvPr>
        </p:nvSpPr>
        <p:spPr/>
        <p:txBody>
          <a:bodyPr/>
          <a:lstStyle/>
          <a:p>
            <a:fld id="{AF2E8EA2-2BD7-364E-849B-E40AAFCB9C93}" type="slidenum">
              <a:rPr lang="en-US" smtClean="0"/>
              <a:t>‹#›</a:t>
            </a:fld>
            <a:endParaRPr lang="en-US"/>
          </a:p>
        </p:txBody>
      </p:sp>
    </p:spTree>
    <p:extLst>
      <p:ext uri="{BB962C8B-B14F-4D97-AF65-F5344CB8AC3E}">
        <p14:creationId xmlns:p14="http://schemas.microsoft.com/office/powerpoint/2010/main" val="3791046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CE974-45BE-10D8-875F-9E26559702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D5CF3C-F876-EBE8-FDFC-8364F26471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D67FD1-F1F7-4D39-04C4-A6E995FE5D64}"/>
              </a:ext>
            </a:extLst>
          </p:cNvPr>
          <p:cNvSpPr>
            <a:spLocks noGrp="1"/>
          </p:cNvSpPr>
          <p:nvPr>
            <p:ph type="dt" sz="half" idx="10"/>
          </p:nvPr>
        </p:nvSpPr>
        <p:spPr/>
        <p:txBody>
          <a:bodyPr/>
          <a:lstStyle/>
          <a:p>
            <a:fld id="{E4E94BFA-3A5B-6045-8C4C-C2833F0662F4}" type="datetime1">
              <a:rPr lang="en-ID" smtClean="0"/>
              <a:t>28/11/2024</a:t>
            </a:fld>
            <a:endParaRPr lang="en-US"/>
          </a:p>
        </p:txBody>
      </p:sp>
      <p:sp>
        <p:nvSpPr>
          <p:cNvPr id="5" name="Footer Placeholder 4">
            <a:extLst>
              <a:ext uri="{FF2B5EF4-FFF2-40B4-BE49-F238E27FC236}">
                <a16:creationId xmlns:a16="http://schemas.microsoft.com/office/drawing/2014/main" id="{F079C988-960A-2EE5-2E45-F0FEEA357F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9F2F55-96F4-09C7-3F71-1B06B949E452}"/>
              </a:ext>
            </a:extLst>
          </p:cNvPr>
          <p:cNvSpPr>
            <a:spLocks noGrp="1"/>
          </p:cNvSpPr>
          <p:nvPr>
            <p:ph type="sldNum" sz="quarter" idx="12"/>
          </p:nvPr>
        </p:nvSpPr>
        <p:spPr/>
        <p:txBody>
          <a:bodyPr/>
          <a:lstStyle/>
          <a:p>
            <a:fld id="{AF2E8EA2-2BD7-364E-849B-E40AAFCB9C93}" type="slidenum">
              <a:rPr lang="en-US" smtClean="0"/>
              <a:t>‹#›</a:t>
            </a:fld>
            <a:endParaRPr lang="en-US"/>
          </a:p>
        </p:txBody>
      </p:sp>
    </p:spTree>
    <p:extLst>
      <p:ext uri="{BB962C8B-B14F-4D97-AF65-F5344CB8AC3E}">
        <p14:creationId xmlns:p14="http://schemas.microsoft.com/office/powerpoint/2010/main" val="1956793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44627-4833-39A1-B2B3-52EB097314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D82266-C903-0060-05F8-E3A7257A37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8620CB-E8E2-B11D-5ACF-731886817C95}"/>
              </a:ext>
            </a:extLst>
          </p:cNvPr>
          <p:cNvSpPr>
            <a:spLocks noGrp="1"/>
          </p:cNvSpPr>
          <p:nvPr>
            <p:ph type="dt" sz="half" idx="10"/>
          </p:nvPr>
        </p:nvSpPr>
        <p:spPr/>
        <p:txBody>
          <a:bodyPr/>
          <a:lstStyle/>
          <a:p>
            <a:fld id="{69D9F995-9C0B-BF4A-BCE1-672F2F28ABFB}" type="datetime1">
              <a:rPr lang="en-ID" smtClean="0"/>
              <a:t>28/11/2024</a:t>
            </a:fld>
            <a:endParaRPr lang="en-US"/>
          </a:p>
        </p:txBody>
      </p:sp>
      <p:sp>
        <p:nvSpPr>
          <p:cNvPr id="5" name="Footer Placeholder 4">
            <a:extLst>
              <a:ext uri="{FF2B5EF4-FFF2-40B4-BE49-F238E27FC236}">
                <a16:creationId xmlns:a16="http://schemas.microsoft.com/office/drawing/2014/main" id="{59729C0D-783C-0AA7-CBBC-A7A966B4D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7690E6-A64A-5905-128C-A69F95F85881}"/>
              </a:ext>
            </a:extLst>
          </p:cNvPr>
          <p:cNvSpPr>
            <a:spLocks noGrp="1"/>
          </p:cNvSpPr>
          <p:nvPr>
            <p:ph type="sldNum" sz="quarter" idx="12"/>
          </p:nvPr>
        </p:nvSpPr>
        <p:spPr/>
        <p:txBody>
          <a:bodyPr/>
          <a:lstStyle/>
          <a:p>
            <a:fld id="{AF2E8EA2-2BD7-364E-849B-E40AAFCB9C93}" type="slidenum">
              <a:rPr lang="en-US" smtClean="0"/>
              <a:t>‹#›</a:t>
            </a:fld>
            <a:endParaRPr lang="en-US"/>
          </a:p>
        </p:txBody>
      </p:sp>
    </p:spTree>
    <p:extLst>
      <p:ext uri="{BB962C8B-B14F-4D97-AF65-F5344CB8AC3E}">
        <p14:creationId xmlns:p14="http://schemas.microsoft.com/office/powerpoint/2010/main" val="454477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F9F16-4268-DD7C-687F-AB993E7324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2AB616-21D3-0C44-8D83-C7DDD12242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2B8AFF-04D9-0583-BCE3-96805259E5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222F06-F75E-6A04-33A3-1DC7475CC2EA}"/>
              </a:ext>
            </a:extLst>
          </p:cNvPr>
          <p:cNvSpPr>
            <a:spLocks noGrp="1"/>
          </p:cNvSpPr>
          <p:nvPr>
            <p:ph type="dt" sz="half" idx="10"/>
          </p:nvPr>
        </p:nvSpPr>
        <p:spPr/>
        <p:txBody>
          <a:bodyPr/>
          <a:lstStyle/>
          <a:p>
            <a:fld id="{274F6180-AAF5-0A4E-A8B5-51A0E37C0092}" type="datetime1">
              <a:rPr lang="en-ID" smtClean="0"/>
              <a:t>28/11/2024</a:t>
            </a:fld>
            <a:endParaRPr lang="en-US"/>
          </a:p>
        </p:txBody>
      </p:sp>
      <p:sp>
        <p:nvSpPr>
          <p:cNvPr id="6" name="Footer Placeholder 5">
            <a:extLst>
              <a:ext uri="{FF2B5EF4-FFF2-40B4-BE49-F238E27FC236}">
                <a16:creationId xmlns:a16="http://schemas.microsoft.com/office/drawing/2014/main" id="{19B0F051-EF56-0D96-2A8B-DDAD7DCF74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5A4EAC-0DAC-BB4C-CB9B-BB1271C8D1FE}"/>
              </a:ext>
            </a:extLst>
          </p:cNvPr>
          <p:cNvSpPr>
            <a:spLocks noGrp="1"/>
          </p:cNvSpPr>
          <p:nvPr>
            <p:ph type="sldNum" sz="quarter" idx="12"/>
          </p:nvPr>
        </p:nvSpPr>
        <p:spPr/>
        <p:txBody>
          <a:bodyPr/>
          <a:lstStyle/>
          <a:p>
            <a:fld id="{AF2E8EA2-2BD7-364E-849B-E40AAFCB9C93}" type="slidenum">
              <a:rPr lang="en-US" smtClean="0"/>
              <a:t>‹#›</a:t>
            </a:fld>
            <a:endParaRPr lang="en-US"/>
          </a:p>
        </p:txBody>
      </p:sp>
    </p:spTree>
    <p:extLst>
      <p:ext uri="{BB962C8B-B14F-4D97-AF65-F5344CB8AC3E}">
        <p14:creationId xmlns:p14="http://schemas.microsoft.com/office/powerpoint/2010/main" val="3768046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FCF90-98CC-9EB3-0BBA-DCB160374D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6325C2-C42A-BC5C-604E-F8C81EFC26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80A38A-1C68-D4C7-928B-8E22A3394D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24519E-BECA-1C07-AECC-18262D149D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15ECA7-2782-C96A-0262-1CE332A38D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12192D-FCF6-9536-25BE-8E64FA3C4A78}"/>
              </a:ext>
            </a:extLst>
          </p:cNvPr>
          <p:cNvSpPr>
            <a:spLocks noGrp="1"/>
          </p:cNvSpPr>
          <p:nvPr>
            <p:ph type="dt" sz="half" idx="10"/>
          </p:nvPr>
        </p:nvSpPr>
        <p:spPr/>
        <p:txBody>
          <a:bodyPr/>
          <a:lstStyle/>
          <a:p>
            <a:fld id="{90C00543-4EDC-8A46-8369-B5AA2E33DE5B}" type="datetime1">
              <a:rPr lang="en-ID" smtClean="0"/>
              <a:t>28/11/2024</a:t>
            </a:fld>
            <a:endParaRPr lang="en-US"/>
          </a:p>
        </p:txBody>
      </p:sp>
      <p:sp>
        <p:nvSpPr>
          <p:cNvPr id="8" name="Footer Placeholder 7">
            <a:extLst>
              <a:ext uri="{FF2B5EF4-FFF2-40B4-BE49-F238E27FC236}">
                <a16:creationId xmlns:a16="http://schemas.microsoft.com/office/drawing/2014/main" id="{875BDE18-35F7-40B0-49A3-B8584738A4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240B0F-0AE8-CA7F-5801-26AA32ABEE5B}"/>
              </a:ext>
            </a:extLst>
          </p:cNvPr>
          <p:cNvSpPr>
            <a:spLocks noGrp="1"/>
          </p:cNvSpPr>
          <p:nvPr>
            <p:ph type="sldNum" sz="quarter" idx="12"/>
          </p:nvPr>
        </p:nvSpPr>
        <p:spPr/>
        <p:txBody>
          <a:bodyPr/>
          <a:lstStyle/>
          <a:p>
            <a:fld id="{AF2E8EA2-2BD7-364E-849B-E40AAFCB9C93}" type="slidenum">
              <a:rPr lang="en-US" smtClean="0"/>
              <a:t>‹#›</a:t>
            </a:fld>
            <a:endParaRPr lang="en-US"/>
          </a:p>
        </p:txBody>
      </p:sp>
    </p:spTree>
    <p:extLst>
      <p:ext uri="{BB962C8B-B14F-4D97-AF65-F5344CB8AC3E}">
        <p14:creationId xmlns:p14="http://schemas.microsoft.com/office/powerpoint/2010/main" val="2056579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83C2A-C996-A589-2FE8-2C9E344933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1ED8D2-4CBB-41CF-3649-8DD5AFFD5404}"/>
              </a:ext>
            </a:extLst>
          </p:cNvPr>
          <p:cNvSpPr>
            <a:spLocks noGrp="1"/>
          </p:cNvSpPr>
          <p:nvPr>
            <p:ph type="dt" sz="half" idx="10"/>
          </p:nvPr>
        </p:nvSpPr>
        <p:spPr/>
        <p:txBody>
          <a:bodyPr/>
          <a:lstStyle/>
          <a:p>
            <a:fld id="{66A49AB4-059D-6046-A087-E5D19962F873}" type="datetime1">
              <a:rPr lang="en-ID" smtClean="0"/>
              <a:t>28/11/2024</a:t>
            </a:fld>
            <a:endParaRPr lang="en-US"/>
          </a:p>
        </p:txBody>
      </p:sp>
      <p:sp>
        <p:nvSpPr>
          <p:cNvPr id="4" name="Footer Placeholder 3">
            <a:extLst>
              <a:ext uri="{FF2B5EF4-FFF2-40B4-BE49-F238E27FC236}">
                <a16:creationId xmlns:a16="http://schemas.microsoft.com/office/drawing/2014/main" id="{D98DA534-BF9D-EAC2-CE8F-F150830DA5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69456E-6348-D4CE-D35D-D5C7BF8055FB}"/>
              </a:ext>
            </a:extLst>
          </p:cNvPr>
          <p:cNvSpPr>
            <a:spLocks noGrp="1"/>
          </p:cNvSpPr>
          <p:nvPr>
            <p:ph type="sldNum" sz="quarter" idx="12"/>
          </p:nvPr>
        </p:nvSpPr>
        <p:spPr/>
        <p:txBody>
          <a:bodyPr/>
          <a:lstStyle/>
          <a:p>
            <a:fld id="{AF2E8EA2-2BD7-364E-849B-E40AAFCB9C93}" type="slidenum">
              <a:rPr lang="en-US" smtClean="0"/>
              <a:t>‹#›</a:t>
            </a:fld>
            <a:endParaRPr lang="en-US"/>
          </a:p>
        </p:txBody>
      </p:sp>
    </p:spTree>
    <p:extLst>
      <p:ext uri="{BB962C8B-B14F-4D97-AF65-F5344CB8AC3E}">
        <p14:creationId xmlns:p14="http://schemas.microsoft.com/office/powerpoint/2010/main" val="1792072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CD0D2A-93BA-82B1-A3A2-2BDB2A51A48C}"/>
              </a:ext>
            </a:extLst>
          </p:cNvPr>
          <p:cNvSpPr>
            <a:spLocks noGrp="1"/>
          </p:cNvSpPr>
          <p:nvPr>
            <p:ph type="dt" sz="half" idx="10"/>
          </p:nvPr>
        </p:nvSpPr>
        <p:spPr/>
        <p:txBody>
          <a:bodyPr/>
          <a:lstStyle/>
          <a:p>
            <a:fld id="{F2E4E1B8-8012-F845-8183-B76C2B4CABA8}" type="datetime1">
              <a:rPr lang="en-ID" smtClean="0"/>
              <a:t>28/11/2024</a:t>
            </a:fld>
            <a:endParaRPr lang="en-US"/>
          </a:p>
        </p:txBody>
      </p:sp>
      <p:sp>
        <p:nvSpPr>
          <p:cNvPr id="3" name="Footer Placeholder 2">
            <a:extLst>
              <a:ext uri="{FF2B5EF4-FFF2-40B4-BE49-F238E27FC236}">
                <a16:creationId xmlns:a16="http://schemas.microsoft.com/office/drawing/2014/main" id="{99B78A6D-FC7E-37EB-D2C3-F840E095A9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AA3973-20C7-E37B-9EE6-160B70AA1175}"/>
              </a:ext>
            </a:extLst>
          </p:cNvPr>
          <p:cNvSpPr>
            <a:spLocks noGrp="1"/>
          </p:cNvSpPr>
          <p:nvPr>
            <p:ph type="sldNum" sz="quarter" idx="12"/>
          </p:nvPr>
        </p:nvSpPr>
        <p:spPr/>
        <p:txBody>
          <a:bodyPr/>
          <a:lstStyle/>
          <a:p>
            <a:fld id="{AF2E8EA2-2BD7-364E-849B-E40AAFCB9C93}" type="slidenum">
              <a:rPr lang="en-US" smtClean="0"/>
              <a:t>‹#›</a:t>
            </a:fld>
            <a:endParaRPr lang="en-US"/>
          </a:p>
        </p:txBody>
      </p:sp>
    </p:spTree>
    <p:extLst>
      <p:ext uri="{BB962C8B-B14F-4D97-AF65-F5344CB8AC3E}">
        <p14:creationId xmlns:p14="http://schemas.microsoft.com/office/powerpoint/2010/main" val="3268416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E47DB-B43D-D47C-56AE-13F5DF35B3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AB8903-DBD2-F223-FD43-29B2B8199C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342107-07E7-D782-37E6-B2B052BF50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21F07-B41A-CC14-E636-C137C2475B6E}"/>
              </a:ext>
            </a:extLst>
          </p:cNvPr>
          <p:cNvSpPr>
            <a:spLocks noGrp="1"/>
          </p:cNvSpPr>
          <p:nvPr>
            <p:ph type="dt" sz="half" idx="10"/>
          </p:nvPr>
        </p:nvSpPr>
        <p:spPr/>
        <p:txBody>
          <a:bodyPr/>
          <a:lstStyle/>
          <a:p>
            <a:fld id="{94998B1D-1D2E-9944-BF3A-061598853016}" type="datetime1">
              <a:rPr lang="en-ID" smtClean="0"/>
              <a:t>28/11/2024</a:t>
            </a:fld>
            <a:endParaRPr lang="en-US"/>
          </a:p>
        </p:txBody>
      </p:sp>
      <p:sp>
        <p:nvSpPr>
          <p:cNvPr id="6" name="Footer Placeholder 5">
            <a:extLst>
              <a:ext uri="{FF2B5EF4-FFF2-40B4-BE49-F238E27FC236}">
                <a16:creationId xmlns:a16="http://schemas.microsoft.com/office/drawing/2014/main" id="{56BBBB25-4553-CA54-669B-3DCFFC97FC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48B964-11F5-FE90-AB1F-FE7AD2D2444E}"/>
              </a:ext>
            </a:extLst>
          </p:cNvPr>
          <p:cNvSpPr>
            <a:spLocks noGrp="1"/>
          </p:cNvSpPr>
          <p:nvPr>
            <p:ph type="sldNum" sz="quarter" idx="12"/>
          </p:nvPr>
        </p:nvSpPr>
        <p:spPr/>
        <p:txBody>
          <a:bodyPr/>
          <a:lstStyle/>
          <a:p>
            <a:fld id="{AF2E8EA2-2BD7-364E-849B-E40AAFCB9C93}" type="slidenum">
              <a:rPr lang="en-US" smtClean="0"/>
              <a:t>‹#›</a:t>
            </a:fld>
            <a:endParaRPr lang="en-US"/>
          </a:p>
        </p:txBody>
      </p:sp>
    </p:spTree>
    <p:extLst>
      <p:ext uri="{BB962C8B-B14F-4D97-AF65-F5344CB8AC3E}">
        <p14:creationId xmlns:p14="http://schemas.microsoft.com/office/powerpoint/2010/main" val="484963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B80C0-A99C-8E0D-ACF7-F9472295F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915908-C619-1354-7C2F-5637AB79CA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1DAB-BA0C-1F3B-A34D-612C87452C9C}"/>
              </a:ext>
            </a:extLst>
          </p:cNvPr>
          <p:cNvSpPr>
            <a:spLocks noGrp="1"/>
          </p:cNvSpPr>
          <p:nvPr>
            <p:ph type="dt" sz="half" idx="10"/>
          </p:nvPr>
        </p:nvSpPr>
        <p:spPr/>
        <p:txBody>
          <a:bodyPr/>
          <a:lstStyle/>
          <a:p>
            <a:fld id="{C5AA6B2F-5AD1-5D41-A766-1F63B7D7B7CD}" type="datetime1">
              <a:rPr lang="en-ID" smtClean="0"/>
              <a:t>28/11/2024</a:t>
            </a:fld>
            <a:endParaRPr lang="en-US"/>
          </a:p>
        </p:txBody>
      </p:sp>
      <p:sp>
        <p:nvSpPr>
          <p:cNvPr id="5" name="Footer Placeholder 4">
            <a:extLst>
              <a:ext uri="{FF2B5EF4-FFF2-40B4-BE49-F238E27FC236}">
                <a16:creationId xmlns:a16="http://schemas.microsoft.com/office/drawing/2014/main" id="{2ED74449-607D-A414-F6D4-AE43DDA25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0E05B1-BAF4-CD46-3786-BA6E4D17A926}"/>
              </a:ext>
            </a:extLst>
          </p:cNvPr>
          <p:cNvSpPr>
            <a:spLocks noGrp="1"/>
          </p:cNvSpPr>
          <p:nvPr>
            <p:ph type="sldNum" sz="quarter" idx="12"/>
          </p:nvPr>
        </p:nvSpPr>
        <p:spPr/>
        <p:txBody>
          <a:bodyPr/>
          <a:lstStyle/>
          <a:p>
            <a:fld id="{E3DB30A5-B836-8A40-9744-C8521EF9FD5E}" type="slidenum">
              <a:rPr lang="en-US" smtClean="0"/>
              <a:t>‹#›</a:t>
            </a:fld>
            <a:endParaRPr lang="en-US"/>
          </a:p>
        </p:txBody>
      </p:sp>
    </p:spTree>
    <p:extLst>
      <p:ext uri="{BB962C8B-B14F-4D97-AF65-F5344CB8AC3E}">
        <p14:creationId xmlns:p14="http://schemas.microsoft.com/office/powerpoint/2010/main" val="1043452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69E27-8FEA-2CCD-25CE-6B7838A402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C96C5E-297C-2404-D00F-D36C71F938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5D8A3A-F4CA-32FB-8479-609AC3545F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770FEC-6C3A-C885-ADB5-F8CF9B1B2B2F}"/>
              </a:ext>
            </a:extLst>
          </p:cNvPr>
          <p:cNvSpPr>
            <a:spLocks noGrp="1"/>
          </p:cNvSpPr>
          <p:nvPr>
            <p:ph type="dt" sz="half" idx="10"/>
          </p:nvPr>
        </p:nvSpPr>
        <p:spPr/>
        <p:txBody>
          <a:bodyPr/>
          <a:lstStyle/>
          <a:p>
            <a:fld id="{D52ED8F4-542E-314C-8B7D-C6E40208DCB4}" type="datetime1">
              <a:rPr lang="en-ID" smtClean="0"/>
              <a:t>28/11/2024</a:t>
            </a:fld>
            <a:endParaRPr lang="en-US"/>
          </a:p>
        </p:txBody>
      </p:sp>
      <p:sp>
        <p:nvSpPr>
          <p:cNvPr id="6" name="Footer Placeholder 5">
            <a:extLst>
              <a:ext uri="{FF2B5EF4-FFF2-40B4-BE49-F238E27FC236}">
                <a16:creationId xmlns:a16="http://schemas.microsoft.com/office/drawing/2014/main" id="{FF35D3A3-988B-B87E-74F0-24B53AD58D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179526-6A73-CAF2-D798-158CDA94B903}"/>
              </a:ext>
            </a:extLst>
          </p:cNvPr>
          <p:cNvSpPr>
            <a:spLocks noGrp="1"/>
          </p:cNvSpPr>
          <p:nvPr>
            <p:ph type="sldNum" sz="quarter" idx="12"/>
          </p:nvPr>
        </p:nvSpPr>
        <p:spPr/>
        <p:txBody>
          <a:bodyPr/>
          <a:lstStyle/>
          <a:p>
            <a:fld id="{AF2E8EA2-2BD7-364E-849B-E40AAFCB9C93}" type="slidenum">
              <a:rPr lang="en-US" smtClean="0"/>
              <a:t>‹#›</a:t>
            </a:fld>
            <a:endParaRPr lang="en-US"/>
          </a:p>
        </p:txBody>
      </p:sp>
    </p:spTree>
    <p:extLst>
      <p:ext uri="{BB962C8B-B14F-4D97-AF65-F5344CB8AC3E}">
        <p14:creationId xmlns:p14="http://schemas.microsoft.com/office/powerpoint/2010/main" val="2213709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FFABD-0AD5-09D3-1B3F-DB78F14F4E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CD6E88-A9C5-049B-693E-4E35F7E1BD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277503-F2D7-14D4-C1BE-5D55BC8EF49E}"/>
              </a:ext>
            </a:extLst>
          </p:cNvPr>
          <p:cNvSpPr>
            <a:spLocks noGrp="1"/>
          </p:cNvSpPr>
          <p:nvPr>
            <p:ph type="dt" sz="half" idx="10"/>
          </p:nvPr>
        </p:nvSpPr>
        <p:spPr/>
        <p:txBody>
          <a:bodyPr/>
          <a:lstStyle/>
          <a:p>
            <a:fld id="{9F6E7489-6455-B742-9106-D6AA889B257A}" type="datetime1">
              <a:rPr lang="en-ID" smtClean="0"/>
              <a:t>28/11/2024</a:t>
            </a:fld>
            <a:endParaRPr lang="en-US"/>
          </a:p>
        </p:txBody>
      </p:sp>
      <p:sp>
        <p:nvSpPr>
          <p:cNvPr id="5" name="Footer Placeholder 4">
            <a:extLst>
              <a:ext uri="{FF2B5EF4-FFF2-40B4-BE49-F238E27FC236}">
                <a16:creationId xmlns:a16="http://schemas.microsoft.com/office/drawing/2014/main" id="{9FC8ED96-2032-1D1D-E412-4D393FDF5D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E4E983-94E4-11A4-003F-9A400A4D3194}"/>
              </a:ext>
            </a:extLst>
          </p:cNvPr>
          <p:cNvSpPr>
            <a:spLocks noGrp="1"/>
          </p:cNvSpPr>
          <p:nvPr>
            <p:ph type="sldNum" sz="quarter" idx="12"/>
          </p:nvPr>
        </p:nvSpPr>
        <p:spPr/>
        <p:txBody>
          <a:bodyPr/>
          <a:lstStyle/>
          <a:p>
            <a:fld id="{AF2E8EA2-2BD7-364E-849B-E40AAFCB9C93}" type="slidenum">
              <a:rPr lang="en-US" smtClean="0"/>
              <a:t>‹#›</a:t>
            </a:fld>
            <a:endParaRPr lang="en-US"/>
          </a:p>
        </p:txBody>
      </p:sp>
    </p:spTree>
    <p:extLst>
      <p:ext uri="{BB962C8B-B14F-4D97-AF65-F5344CB8AC3E}">
        <p14:creationId xmlns:p14="http://schemas.microsoft.com/office/powerpoint/2010/main" val="3013892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9A775C-79B3-A401-85AE-617A0052A7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AD6AB8-E8B2-ADE2-CE37-B2E134B842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B67705-4654-283A-0BE4-8CD19731B942}"/>
              </a:ext>
            </a:extLst>
          </p:cNvPr>
          <p:cNvSpPr>
            <a:spLocks noGrp="1"/>
          </p:cNvSpPr>
          <p:nvPr>
            <p:ph type="dt" sz="half" idx="10"/>
          </p:nvPr>
        </p:nvSpPr>
        <p:spPr/>
        <p:txBody>
          <a:bodyPr/>
          <a:lstStyle/>
          <a:p>
            <a:fld id="{8A2938AF-945C-5140-9F6D-51BAF966344F}" type="datetime1">
              <a:rPr lang="en-ID" smtClean="0"/>
              <a:t>28/11/2024</a:t>
            </a:fld>
            <a:endParaRPr lang="en-US"/>
          </a:p>
        </p:txBody>
      </p:sp>
      <p:sp>
        <p:nvSpPr>
          <p:cNvPr id="5" name="Footer Placeholder 4">
            <a:extLst>
              <a:ext uri="{FF2B5EF4-FFF2-40B4-BE49-F238E27FC236}">
                <a16:creationId xmlns:a16="http://schemas.microsoft.com/office/drawing/2014/main" id="{44A30E85-3591-1CA5-AE03-7C41CFAF6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8D36FF-2DAA-56DA-73BF-C7F8F5652CC8}"/>
              </a:ext>
            </a:extLst>
          </p:cNvPr>
          <p:cNvSpPr>
            <a:spLocks noGrp="1"/>
          </p:cNvSpPr>
          <p:nvPr>
            <p:ph type="sldNum" sz="quarter" idx="12"/>
          </p:nvPr>
        </p:nvSpPr>
        <p:spPr/>
        <p:txBody>
          <a:bodyPr/>
          <a:lstStyle/>
          <a:p>
            <a:fld id="{AF2E8EA2-2BD7-364E-849B-E40AAFCB9C93}" type="slidenum">
              <a:rPr lang="en-US" smtClean="0"/>
              <a:t>‹#›</a:t>
            </a:fld>
            <a:endParaRPr lang="en-US"/>
          </a:p>
        </p:txBody>
      </p:sp>
    </p:spTree>
    <p:extLst>
      <p:ext uri="{BB962C8B-B14F-4D97-AF65-F5344CB8AC3E}">
        <p14:creationId xmlns:p14="http://schemas.microsoft.com/office/powerpoint/2010/main" val="7128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514FC-D257-771F-B655-1A75BB569E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19ABA9-4478-D7A2-B1E4-55B7C1D451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F4D59D-4E53-5299-7695-2C201874B56C}"/>
              </a:ext>
            </a:extLst>
          </p:cNvPr>
          <p:cNvSpPr>
            <a:spLocks noGrp="1"/>
          </p:cNvSpPr>
          <p:nvPr>
            <p:ph type="dt" sz="half" idx="10"/>
          </p:nvPr>
        </p:nvSpPr>
        <p:spPr/>
        <p:txBody>
          <a:bodyPr/>
          <a:lstStyle/>
          <a:p>
            <a:fld id="{5EA7C5B5-04FF-0942-A4E4-D10E77E5CB57}" type="datetime1">
              <a:rPr lang="en-ID" smtClean="0"/>
              <a:t>28/11/2024</a:t>
            </a:fld>
            <a:endParaRPr lang="en-US"/>
          </a:p>
        </p:txBody>
      </p:sp>
      <p:sp>
        <p:nvSpPr>
          <p:cNvPr id="5" name="Footer Placeholder 4">
            <a:extLst>
              <a:ext uri="{FF2B5EF4-FFF2-40B4-BE49-F238E27FC236}">
                <a16:creationId xmlns:a16="http://schemas.microsoft.com/office/drawing/2014/main" id="{741C4B85-EEC6-38C7-FEA8-C0062191F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989E36-F546-CCF4-DF4C-DB4D6503D773}"/>
              </a:ext>
            </a:extLst>
          </p:cNvPr>
          <p:cNvSpPr>
            <a:spLocks noGrp="1"/>
          </p:cNvSpPr>
          <p:nvPr>
            <p:ph type="sldNum" sz="quarter" idx="12"/>
          </p:nvPr>
        </p:nvSpPr>
        <p:spPr/>
        <p:txBody>
          <a:bodyPr/>
          <a:lstStyle/>
          <a:p>
            <a:fld id="{E3DB30A5-B836-8A40-9744-C8521EF9FD5E}" type="slidenum">
              <a:rPr lang="en-US" smtClean="0"/>
              <a:t>‹#›</a:t>
            </a:fld>
            <a:endParaRPr lang="en-US"/>
          </a:p>
        </p:txBody>
      </p:sp>
    </p:spTree>
    <p:extLst>
      <p:ext uri="{BB962C8B-B14F-4D97-AF65-F5344CB8AC3E}">
        <p14:creationId xmlns:p14="http://schemas.microsoft.com/office/powerpoint/2010/main" val="2798167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DBD3A-4CA4-57AB-1A3C-38A0AC9DF5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DDE604-2F12-E50B-99DE-14A4A343FC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F2D17D-78C7-A989-7168-3955C93A69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4DC506-0E9E-3CFA-B14A-A702CEEA03C7}"/>
              </a:ext>
            </a:extLst>
          </p:cNvPr>
          <p:cNvSpPr>
            <a:spLocks noGrp="1"/>
          </p:cNvSpPr>
          <p:nvPr>
            <p:ph type="dt" sz="half" idx="10"/>
          </p:nvPr>
        </p:nvSpPr>
        <p:spPr/>
        <p:txBody>
          <a:bodyPr/>
          <a:lstStyle/>
          <a:p>
            <a:fld id="{A9E76CF6-468F-7143-9051-8BA57E3F254D}" type="datetime1">
              <a:rPr lang="en-ID" smtClean="0"/>
              <a:t>28/11/2024</a:t>
            </a:fld>
            <a:endParaRPr lang="en-US"/>
          </a:p>
        </p:txBody>
      </p:sp>
      <p:sp>
        <p:nvSpPr>
          <p:cNvPr id="6" name="Footer Placeholder 5">
            <a:extLst>
              <a:ext uri="{FF2B5EF4-FFF2-40B4-BE49-F238E27FC236}">
                <a16:creationId xmlns:a16="http://schemas.microsoft.com/office/drawing/2014/main" id="{8B1AA759-F3F6-38E6-0505-6EA23F1DA2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6176CE-C6DB-02D7-CDC4-0B1377D7BE6C}"/>
              </a:ext>
            </a:extLst>
          </p:cNvPr>
          <p:cNvSpPr>
            <a:spLocks noGrp="1"/>
          </p:cNvSpPr>
          <p:nvPr>
            <p:ph type="sldNum" sz="quarter" idx="12"/>
          </p:nvPr>
        </p:nvSpPr>
        <p:spPr/>
        <p:txBody>
          <a:bodyPr/>
          <a:lstStyle/>
          <a:p>
            <a:fld id="{E3DB30A5-B836-8A40-9744-C8521EF9FD5E}" type="slidenum">
              <a:rPr lang="en-US" smtClean="0"/>
              <a:t>‹#›</a:t>
            </a:fld>
            <a:endParaRPr lang="en-US"/>
          </a:p>
        </p:txBody>
      </p:sp>
    </p:spTree>
    <p:extLst>
      <p:ext uri="{BB962C8B-B14F-4D97-AF65-F5344CB8AC3E}">
        <p14:creationId xmlns:p14="http://schemas.microsoft.com/office/powerpoint/2010/main" val="125242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60E49-1D5D-04E2-158C-2561F481F8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ACEE47-BB31-13F6-0961-8DC184EC03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6E8AF5-8994-D466-FB64-3C484CE425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C5861-4992-C270-48CD-893EEC29FB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558CEF-68E9-7EB0-55A7-E0964A1848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A5A294-850A-A4B4-C962-C4C8C6CC6E22}"/>
              </a:ext>
            </a:extLst>
          </p:cNvPr>
          <p:cNvSpPr>
            <a:spLocks noGrp="1"/>
          </p:cNvSpPr>
          <p:nvPr>
            <p:ph type="dt" sz="half" idx="10"/>
          </p:nvPr>
        </p:nvSpPr>
        <p:spPr/>
        <p:txBody>
          <a:bodyPr/>
          <a:lstStyle/>
          <a:p>
            <a:fld id="{9519B3AB-4DFA-6E4B-9BDC-E6A28C72D5A8}" type="datetime1">
              <a:rPr lang="en-ID" smtClean="0"/>
              <a:t>28/11/2024</a:t>
            </a:fld>
            <a:endParaRPr lang="en-US"/>
          </a:p>
        </p:txBody>
      </p:sp>
      <p:sp>
        <p:nvSpPr>
          <p:cNvPr id="8" name="Footer Placeholder 7">
            <a:extLst>
              <a:ext uri="{FF2B5EF4-FFF2-40B4-BE49-F238E27FC236}">
                <a16:creationId xmlns:a16="http://schemas.microsoft.com/office/drawing/2014/main" id="{9D6F137E-AB02-71ED-3B6E-D79255D748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A1BEA2-1A5B-5E86-849B-471021FF2D2D}"/>
              </a:ext>
            </a:extLst>
          </p:cNvPr>
          <p:cNvSpPr>
            <a:spLocks noGrp="1"/>
          </p:cNvSpPr>
          <p:nvPr>
            <p:ph type="sldNum" sz="quarter" idx="12"/>
          </p:nvPr>
        </p:nvSpPr>
        <p:spPr/>
        <p:txBody>
          <a:bodyPr/>
          <a:lstStyle/>
          <a:p>
            <a:fld id="{E3DB30A5-B836-8A40-9744-C8521EF9FD5E}" type="slidenum">
              <a:rPr lang="en-US" smtClean="0"/>
              <a:t>‹#›</a:t>
            </a:fld>
            <a:endParaRPr lang="en-US"/>
          </a:p>
        </p:txBody>
      </p:sp>
    </p:spTree>
    <p:extLst>
      <p:ext uri="{BB962C8B-B14F-4D97-AF65-F5344CB8AC3E}">
        <p14:creationId xmlns:p14="http://schemas.microsoft.com/office/powerpoint/2010/main" val="3688090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26B79-9B50-D30C-8500-1B34BD6779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401C33-7E69-465E-41A1-DE946C25641A}"/>
              </a:ext>
            </a:extLst>
          </p:cNvPr>
          <p:cNvSpPr>
            <a:spLocks noGrp="1"/>
          </p:cNvSpPr>
          <p:nvPr>
            <p:ph type="dt" sz="half" idx="10"/>
          </p:nvPr>
        </p:nvSpPr>
        <p:spPr/>
        <p:txBody>
          <a:bodyPr/>
          <a:lstStyle/>
          <a:p>
            <a:fld id="{B354891A-3ECC-284A-BAB6-AF13195D335E}" type="datetime1">
              <a:rPr lang="en-ID" smtClean="0"/>
              <a:t>28/11/2024</a:t>
            </a:fld>
            <a:endParaRPr lang="en-US"/>
          </a:p>
        </p:txBody>
      </p:sp>
      <p:sp>
        <p:nvSpPr>
          <p:cNvPr id="4" name="Footer Placeholder 3">
            <a:extLst>
              <a:ext uri="{FF2B5EF4-FFF2-40B4-BE49-F238E27FC236}">
                <a16:creationId xmlns:a16="http://schemas.microsoft.com/office/drawing/2014/main" id="{0611FC0A-A416-7E3C-E239-0812191144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45D7F-4D7A-2374-38BF-7997DEDD4357}"/>
              </a:ext>
            </a:extLst>
          </p:cNvPr>
          <p:cNvSpPr>
            <a:spLocks noGrp="1"/>
          </p:cNvSpPr>
          <p:nvPr>
            <p:ph type="sldNum" sz="quarter" idx="12"/>
          </p:nvPr>
        </p:nvSpPr>
        <p:spPr/>
        <p:txBody>
          <a:bodyPr/>
          <a:lstStyle/>
          <a:p>
            <a:fld id="{E3DB30A5-B836-8A40-9744-C8521EF9FD5E}" type="slidenum">
              <a:rPr lang="en-US" smtClean="0"/>
              <a:t>‹#›</a:t>
            </a:fld>
            <a:endParaRPr lang="en-US"/>
          </a:p>
        </p:txBody>
      </p:sp>
    </p:spTree>
    <p:extLst>
      <p:ext uri="{BB962C8B-B14F-4D97-AF65-F5344CB8AC3E}">
        <p14:creationId xmlns:p14="http://schemas.microsoft.com/office/powerpoint/2010/main" val="107344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9A112E-6A21-5D00-6A3F-EE16E5574387}"/>
              </a:ext>
            </a:extLst>
          </p:cNvPr>
          <p:cNvSpPr>
            <a:spLocks noGrp="1"/>
          </p:cNvSpPr>
          <p:nvPr>
            <p:ph type="dt" sz="half" idx="10"/>
          </p:nvPr>
        </p:nvSpPr>
        <p:spPr/>
        <p:txBody>
          <a:bodyPr/>
          <a:lstStyle/>
          <a:p>
            <a:fld id="{66196D62-8295-C342-B21E-BE3B91881B80}" type="datetime1">
              <a:rPr lang="en-ID" smtClean="0"/>
              <a:t>28/11/2024</a:t>
            </a:fld>
            <a:endParaRPr lang="en-US"/>
          </a:p>
        </p:txBody>
      </p:sp>
      <p:sp>
        <p:nvSpPr>
          <p:cNvPr id="3" name="Footer Placeholder 2">
            <a:extLst>
              <a:ext uri="{FF2B5EF4-FFF2-40B4-BE49-F238E27FC236}">
                <a16:creationId xmlns:a16="http://schemas.microsoft.com/office/drawing/2014/main" id="{6E90C3A9-443C-23A6-078D-165C715812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E2CFC1-43E1-0673-CB6B-C19ABC674170}"/>
              </a:ext>
            </a:extLst>
          </p:cNvPr>
          <p:cNvSpPr>
            <a:spLocks noGrp="1"/>
          </p:cNvSpPr>
          <p:nvPr>
            <p:ph type="sldNum" sz="quarter" idx="12"/>
          </p:nvPr>
        </p:nvSpPr>
        <p:spPr/>
        <p:txBody>
          <a:bodyPr/>
          <a:lstStyle/>
          <a:p>
            <a:fld id="{E3DB30A5-B836-8A40-9744-C8521EF9FD5E}" type="slidenum">
              <a:rPr lang="en-US" smtClean="0"/>
              <a:t>‹#›</a:t>
            </a:fld>
            <a:endParaRPr lang="en-US"/>
          </a:p>
        </p:txBody>
      </p:sp>
    </p:spTree>
    <p:extLst>
      <p:ext uri="{BB962C8B-B14F-4D97-AF65-F5344CB8AC3E}">
        <p14:creationId xmlns:p14="http://schemas.microsoft.com/office/powerpoint/2010/main" val="3172768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E6F14-D403-6B11-7437-F005377A8A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A330EB-E48C-5BD1-2E4F-B7CAF72F1B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C567EF-7D6E-7802-F3F6-122DD06DD6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8BFCC2-1F11-EFA3-A664-084D9A09377A}"/>
              </a:ext>
            </a:extLst>
          </p:cNvPr>
          <p:cNvSpPr>
            <a:spLocks noGrp="1"/>
          </p:cNvSpPr>
          <p:nvPr>
            <p:ph type="dt" sz="half" idx="10"/>
          </p:nvPr>
        </p:nvSpPr>
        <p:spPr/>
        <p:txBody>
          <a:bodyPr/>
          <a:lstStyle/>
          <a:p>
            <a:fld id="{46CC3EF3-501D-E44B-8F4B-E737AC3338F8}" type="datetime1">
              <a:rPr lang="en-ID" smtClean="0"/>
              <a:t>28/11/2024</a:t>
            </a:fld>
            <a:endParaRPr lang="en-US"/>
          </a:p>
        </p:txBody>
      </p:sp>
      <p:sp>
        <p:nvSpPr>
          <p:cNvPr id="6" name="Footer Placeholder 5">
            <a:extLst>
              <a:ext uri="{FF2B5EF4-FFF2-40B4-BE49-F238E27FC236}">
                <a16:creationId xmlns:a16="http://schemas.microsoft.com/office/drawing/2014/main" id="{0D52A577-732B-517A-20D6-F3A2D999C5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1459F1-DEF7-2118-05CF-D29F692B78BE}"/>
              </a:ext>
            </a:extLst>
          </p:cNvPr>
          <p:cNvSpPr>
            <a:spLocks noGrp="1"/>
          </p:cNvSpPr>
          <p:nvPr>
            <p:ph type="sldNum" sz="quarter" idx="12"/>
          </p:nvPr>
        </p:nvSpPr>
        <p:spPr/>
        <p:txBody>
          <a:bodyPr/>
          <a:lstStyle/>
          <a:p>
            <a:fld id="{E3DB30A5-B836-8A40-9744-C8521EF9FD5E}" type="slidenum">
              <a:rPr lang="en-US" smtClean="0"/>
              <a:t>‹#›</a:t>
            </a:fld>
            <a:endParaRPr lang="en-US"/>
          </a:p>
        </p:txBody>
      </p:sp>
    </p:spTree>
    <p:extLst>
      <p:ext uri="{BB962C8B-B14F-4D97-AF65-F5344CB8AC3E}">
        <p14:creationId xmlns:p14="http://schemas.microsoft.com/office/powerpoint/2010/main" val="1540626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7F8C0-F031-CC3D-638C-A71DBAE19C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5DA88-9F1E-47C9-7610-22844EBFF7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E80A30-F4F8-9112-4667-E088F6273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641CEB-17EF-DB60-EA7A-647EC34EFEFC}"/>
              </a:ext>
            </a:extLst>
          </p:cNvPr>
          <p:cNvSpPr>
            <a:spLocks noGrp="1"/>
          </p:cNvSpPr>
          <p:nvPr>
            <p:ph type="dt" sz="half" idx="10"/>
          </p:nvPr>
        </p:nvSpPr>
        <p:spPr/>
        <p:txBody>
          <a:bodyPr/>
          <a:lstStyle/>
          <a:p>
            <a:fld id="{071F4DEC-5A43-C14B-B973-68DE7E766FFD}" type="datetime1">
              <a:rPr lang="en-ID" smtClean="0"/>
              <a:t>28/11/2024</a:t>
            </a:fld>
            <a:endParaRPr lang="en-US"/>
          </a:p>
        </p:txBody>
      </p:sp>
      <p:sp>
        <p:nvSpPr>
          <p:cNvPr id="6" name="Footer Placeholder 5">
            <a:extLst>
              <a:ext uri="{FF2B5EF4-FFF2-40B4-BE49-F238E27FC236}">
                <a16:creationId xmlns:a16="http://schemas.microsoft.com/office/drawing/2014/main" id="{28914759-D64E-9DE2-9254-DD5E658D3E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A073F9-F029-1A8D-ECC6-CA4D022718CA}"/>
              </a:ext>
            </a:extLst>
          </p:cNvPr>
          <p:cNvSpPr>
            <a:spLocks noGrp="1"/>
          </p:cNvSpPr>
          <p:nvPr>
            <p:ph type="sldNum" sz="quarter" idx="12"/>
          </p:nvPr>
        </p:nvSpPr>
        <p:spPr/>
        <p:txBody>
          <a:bodyPr/>
          <a:lstStyle/>
          <a:p>
            <a:fld id="{E3DB30A5-B836-8A40-9744-C8521EF9FD5E}" type="slidenum">
              <a:rPr lang="en-US" smtClean="0"/>
              <a:t>‹#›</a:t>
            </a:fld>
            <a:endParaRPr lang="en-US"/>
          </a:p>
        </p:txBody>
      </p:sp>
    </p:spTree>
    <p:extLst>
      <p:ext uri="{BB962C8B-B14F-4D97-AF65-F5344CB8AC3E}">
        <p14:creationId xmlns:p14="http://schemas.microsoft.com/office/powerpoint/2010/main" val="165195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29A0DA-E993-B0F1-8E1F-B579D38507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85794F-BD13-40D4-AE18-426F0D2696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498942-6C30-F4DF-951B-189D6C6D53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E217B-A3AA-154B-8E30-55E01B244C40}" type="datetime1">
              <a:rPr lang="en-ID" smtClean="0"/>
              <a:t>28/11/2024</a:t>
            </a:fld>
            <a:endParaRPr lang="en-US"/>
          </a:p>
        </p:txBody>
      </p:sp>
      <p:sp>
        <p:nvSpPr>
          <p:cNvPr id="5" name="Footer Placeholder 4">
            <a:extLst>
              <a:ext uri="{FF2B5EF4-FFF2-40B4-BE49-F238E27FC236}">
                <a16:creationId xmlns:a16="http://schemas.microsoft.com/office/drawing/2014/main" id="{323A8618-52C1-D814-3804-69C5009B12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8F8AF3-920C-65CC-DECA-12B42A3C0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B30A5-B836-8A40-9744-C8521EF9FD5E}" type="slidenum">
              <a:rPr lang="en-US" smtClean="0"/>
              <a:t>‹#›</a:t>
            </a:fld>
            <a:endParaRPr lang="en-US"/>
          </a:p>
        </p:txBody>
      </p:sp>
      <p:pic>
        <p:nvPicPr>
          <p:cNvPr id="7" name="Picture 6">
            <a:extLst>
              <a:ext uri="{FF2B5EF4-FFF2-40B4-BE49-F238E27FC236}">
                <a16:creationId xmlns:a16="http://schemas.microsoft.com/office/drawing/2014/main" id="{4432841C-DD8E-7C0B-9FC4-2FE59AB9BBC4}"/>
              </a:ext>
            </a:extLst>
          </p:cNvPr>
          <p:cNvPicPr>
            <a:picLocks noChangeAspect="1"/>
          </p:cNvPicPr>
          <p:nvPr userDrawn="1"/>
        </p:nvPicPr>
        <p:blipFill rotWithShape="1">
          <a:blip r:embed="rId13"/>
          <a:srcRect t="13744" b="7315"/>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69F0B644-AD41-2A33-0011-B0101E50A770}"/>
              </a:ext>
            </a:extLst>
          </p:cNvPr>
          <p:cNvPicPr>
            <a:picLocks noChangeAspect="1"/>
          </p:cNvPicPr>
          <p:nvPr userDrawn="1"/>
        </p:nvPicPr>
        <p:blipFill>
          <a:blip r:embed="rId14"/>
          <a:srcRect/>
          <a:stretch/>
        </p:blipFill>
        <p:spPr>
          <a:xfrm>
            <a:off x="0" y="-33157"/>
            <a:ext cx="12192000" cy="6891157"/>
          </a:xfrm>
          <a:prstGeom prst="rect">
            <a:avLst/>
          </a:prstGeom>
        </p:spPr>
      </p:pic>
    </p:spTree>
    <p:extLst>
      <p:ext uri="{BB962C8B-B14F-4D97-AF65-F5344CB8AC3E}">
        <p14:creationId xmlns:p14="http://schemas.microsoft.com/office/powerpoint/2010/main" val="17328836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798B3-C023-83CA-AA76-947863B2B4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D725E3-3D58-7343-162E-0F34E6A5E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F247A3-B6BA-EBCE-656B-B41F148E37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359040-7AD7-FB43-942F-7908962657BC}" type="datetime1">
              <a:rPr lang="en-ID" smtClean="0"/>
              <a:t>28/11/2024</a:t>
            </a:fld>
            <a:endParaRPr lang="en-US"/>
          </a:p>
        </p:txBody>
      </p:sp>
      <p:sp>
        <p:nvSpPr>
          <p:cNvPr id="5" name="Footer Placeholder 4">
            <a:extLst>
              <a:ext uri="{FF2B5EF4-FFF2-40B4-BE49-F238E27FC236}">
                <a16:creationId xmlns:a16="http://schemas.microsoft.com/office/drawing/2014/main" id="{53FD519F-FBB9-3BA0-64A4-2509A67B9E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601232-C066-B2C0-ED3B-F79FDF3070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2E8EA2-2BD7-364E-849B-E40AAFCB9C93}" type="slidenum">
              <a:rPr lang="en-US" smtClean="0"/>
              <a:t>‹#›</a:t>
            </a:fld>
            <a:endParaRPr lang="en-US"/>
          </a:p>
        </p:txBody>
      </p:sp>
      <p:pic>
        <p:nvPicPr>
          <p:cNvPr id="8" name="Picture 7">
            <a:extLst>
              <a:ext uri="{FF2B5EF4-FFF2-40B4-BE49-F238E27FC236}">
                <a16:creationId xmlns:a16="http://schemas.microsoft.com/office/drawing/2014/main" id="{B002D023-A27C-D798-A45A-7F761DE15B5F}"/>
              </a:ext>
            </a:extLst>
          </p:cNvPr>
          <p:cNvPicPr>
            <a:picLocks noChangeAspect="1"/>
          </p:cNvPicPr>
          <p:nvPr userDrawn="1"/>
        </p:nvPicPr>
        <p:blipFill>
          <a:blip r:embed="rId13"/>
          <a:stretch>
            <a:fillRect/>
          </a:stretch>
        </p:blipFill>
        <p:spPr>
          <a:xfrm>
            <a:off x="0" y="0"/>
            <a:ext cx="12180232" cy="6858000"/>
          </a:xfrm>
          <a:prstGeom prst="rect">
            <a:avLst/>
          </a:prstGeom>
        </p:spPr>
      </p:pic>
    </p:spTree>
    <p:extLst>
      <p:ext uri="{BB962C8B-B14F-4D97-AF65-F5344CB8AC3E}">
        <p14:creationId xmlns:p14="http://schemas.microsoft.com/office/powerpoint/2010/main" val="4073374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2BCC8C-BB86-6934-9D90-715797B8637C}"/>
              </a:ext>
            </a:extLst>
          </p:cNvPr>
          <p:cNvSpPr txBox="1"/>
          <p:nvPr/>
        </p:nvSpPr>
        <p:spPr>
          <a:xfrm>
            <a:off x="849120" y="2137706"/>
            <a:ext cx="10716767" cy="2862322"/>
          </a:xfrm>
          <a:prstGeom prst="rect">
            <a:avLst/>
          </a:prstGeom>
          <a:noFill/>
          <a:effectLst>
            <a:glow rad="101600">
              <a:schemeClr val="accent4">
                <a:satMod val="175000"/>
                <a:alpha val="40000"/>
              </a:schemeClr>
            </a:glow>
          </a:effectLst>
          <a:scene3d>
            <a:camera prst="perspectiveRelaxedModerately"/>
            <a:lightRig rig="threePt" dir="t"/>
          </a:scene3d>
        </p:spPr>
        <p:txBody>
          <a:bodyPr wrap="square">
            <a:spAutoFit/>
          </a:bodyPr>
          <a:lstStyle/>
          <a:p>
            <a:pPr algn="ctr"/>
            <a:r>
              <a:rPr lang="nb-NO" sz="6000" b="1" dirty="0">
                <a:solidFill>
                  <a:schemeClr val="accent2">
                    <a:lumMod val="50000"/>
                  </a:schemeClr>
                </a:solidFill>
                <a:latin typeface="Impact" panose="020B0806030902050204" pitchFamily="34" charset="0"/>
                <a:ea typeface="Times New Roman" panose="02020603050405020304" pitchFamily="18" charset="0"/>
              </a:rPr>
              <a:t>Program Program Lemdiklat Polri Refleksi Pembelajaran Sepanjang Hayat</a:t>
            </a:r>
            <a:endParaRPr lang="id-ID" sz="6000" b="1" dirty="0">
              <a:solidFill>
                <a:schemeClr val="accent2">
                  <a:lumMod val="50000"/>
                </a:schemeClr>
              </a:solidFill>
              <a:latin typeface="Impact" panose="020B0806030902050204" pitchFamily="34" charset="0"/>
              <a:ea typeface="Times New Roman" panose="02020603050405020304" pitchFamily="18" charset="0"/>
            </a:endParaRPr>
          </a:p>
        </p:txBody>
      </p:sp>
      <p:grpSp>
        <p:nvGrpSpPr>
          <p:cNvPr id="4" name="Group 3">
            <a:extLst>
              <a:ext uri="{FF2B5EF4-FFF2-40B4-BE49-F238E27FC236}">
                <a16:creationId xmlns:a16="http://schemas.microsoft.com/office/drawing/2014/main" id="{81E3DF08-F537-DB23-AC98-68C230B9BD54}"/>
              </a:ext>
            </a:extLst>
          </p:cNvPr>
          <p:cNvGrpSpPr/>
          <p:nvPr/>
        </p:nvGrpSpPr>
        <p:grpSpPr>
          <a:xfrm>
            <a:off x="5113716" y="679473"/>
            <a:ext cx="1964567" cy="1054593"/>
            <a:chOff x="3505200" y="902285"/>
            <a:chExt cx="3451535" cy="1852809"/>
          </a:xfrm>
        </p:grpSpPr>
        <p:pic>
          <p:nvPicPr>
            <p:cNvPr id="7" name="Picture 6">
              <a:extLst>
                <a:ext uri="{FF2B5EF4-FFF2-40B4-BE49-F238E27FC236}">
                  <a16:creationId xmlns:a16="http://schemas.microsoft.com/office/drawing/2014/main" id="{153F688A-014E-9080-3B07-91E11DC3BCC6}"/>
                </a:ext>
              </a:extLst>
            </p:cNvPr>
            <p:cNvPicPr>
              <a:picLocks noChangeAspect="1"/>
            </p:cNvPicPr>
            <p:nvPr/>
          </p:nvPicPr>
          <p:blipFill>
            <a:blip r:embed="rId2"/>
            <a:srcRect/>
            <a:stretch/>
          </p:blipFill>
          <p:spPr>
            <a:xfrm>
              <a:off x="5426869" y="955250"/>
              <a:ext cx="1529866" cy="1799844"/>
            </a:xfrm>
            <a:prstGeom prst="rect">
              <a:avLst/>
            </a:prstGeom>
          </p:spPr>
        </p:pic>
        <p:pic>
          <p:nvPicPr>
            <p:cNvPr id="9" name="Picture 8">
              <a:extLst>
                <a:ext uri="{FF2B5EF4-FFF2-40B4-BE49-F238E27FC236}">
                  <a16:creationId xmlns:a16="http://schemas.microsoft.com/office/drawing/2014/main" id="{5060F837-BEFF-5D48-B9A9-F08AB54A64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
        <p:nvSpPr>
          <p:cNvPr id="2" name="TextBox 1">
            <a:extLst>
              <a:ext uri="{FF2B5EF4-FFF2-40B4-BE49-F238E27FC236}">
                <a16:creationId xmlns:a16="http://schemas.microsoft.com/office/drawing/2014/main" id="{E89B582B-5EDC-3098-B98D-3C9292E218F6}"/>
              </a:ext>
            </a:extLst>
          </p:cNvPr>
          <p:cNvSpPr txBox="1"/>
          <p:nvPr/>
        </p:nvSpPr>
        <p:spPr>
          <a:xfrm>
            <a:off x="914400" y="5943686"/>
            <a:ext cx="10716767" cy="461665"/>
          </a:xfrm>
          <a:prstGeom prst="rect">
            <a:avLst/>
          </a:prstGeom>
          <a:noFill/>
        </p:spPr>
        <p:txBody>
          <a:bodyPr wrap="square">
            <a:spAutoFit/>
          </a:bodyPr>
          <a:lstStyle/>
          <a:p>
            <a:pPr algn="ctr"/>
            <a:r>
              <a:rPr lang="en-US" sz="2400" b="1" dirty="0" err="1">
                <a:effectLst/>
                <a:latin typeface="Tahoma" panose="020B0604030504040204" pitchFamily="34" charset="0"/>
                <a:ea typeface="Times New Roman" panose="02020603050405020304" pitchFamily="18" charset="0"/>
              </a:rPr>
              <a:t>Chryshnanda</a:t>
            </a:r>
            <a:r>
              <a:rPr lang="en-US" sz="2400" b="1" dirty="0">
                <a:effectLst/>
                <a:latin typeface="Tahoma" panose="020B0604030504040204" pitchFamily="34" charset="0"/>
                <a:ea typeface="Times New Roman" panose="02020603050405020304" pitchFamily="18" charset="0"/>
              </a:rPr>
              <a:t> DL</a:t>
            </a:r>
            <a:endParaRPr lang="id-ID" sz="2400" b="1" dirty="0">
              <a:effectLst/>
              <a:latin typeface="Tahoma" panose="020B0604030504040204" pitchFamily="34" charset="0"/>
              <a:ea typeface="Times New Roman" panose="02020603050405020304" pitchFamily="18" charset="0"/>
            </a:endParaRPr>
          </a:p>
        </p:txBody>
      </p:sp>
    </p:spTree>
    <p:extLst>
      <p:ext uri="{BB962C8B-B14F-4D97-AF65-F5344CB8AC3E}">
        <p14:creationId xmlns:p14="http://schemas.microsoft.com/office/powerpoint/2010/main" val="2033007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1F9C3-065B-34DB-4EC8-5D56812786AB}"/>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73E400C1-94D8-19FB-71F5-DD689ABFC8CD}"/>
              </a:ext>
            </a:extLst>
          </p:cNvPr>
          <p:cNvGrpSpPr/>
          <p:nvPr/>
        </p:nvGrpSpPr>
        <p:grpSpPr>
          <a:xfrm>
            <a:off x="11112133" y="174262"/>
            <a:ext cx="893797" cy="479796"/>
            <a:chOff x="3505200" y="902285"/>
            <a:chExt cx="3451535" cy="1852809"/>
          </a:xfrm>
        </p:grpSpPr>
        <p:pic>
          <p:nvPicPr>
            <p:cNvPr id="15" name="Picture 14">
              <a:extLst>
                <a:ext uri="{FF2B5EF4-FFF2-40B4-BE49-F238E27FC236}">
                  <a16:creationId xmlns:a16="http://schemas.microsoft.com/office/drawing/2014/main" id="{D0D4BD9E-7D1A-F2FE-D8B7-6DEC2BD29742}"/>
                </a:ext>
              </a:extLst>
            </p:cNvPr>
            <p:cNvPicPr>
              <a:picLocks noChangeAspect="1"/>
            </p:cNvPicPr>
            <p:nvPr/>
          </p:nvPicPr>
          <p:blipFill>
            <a:blip r:embed="rId3"/>
            <a:srcRect/>
            <a:stretch/>
          </p:blipFill>
          <p:spPr>
            <a:xfrm>
              <a:off x="5426869" y="955250"/>
              <a:ext cx="1529866" cy="1799844"/>
            </a:xfrm>
            <a:prstGeom prst="rect">
              <a:avLst/>
            </a:prstGeom>
          </p:spPr>
        </p:pic>
        <p:pic>
          <p:nvPicPr>
            <p:cNvPr id="16" name="Picture 15">
              <a:extLst>
                <a:ext uri="{FF2B5EF4-FFF2-40B4-BE49-F238E27FC236}">
                  <a16:creationId xmlns:a16="http://schemas.microsoft.com/office/drawing/2014/main" id="{7E6481DA-61CD-F625-ADEB-BBEC901052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
        <p:nvSpPr>
          <p:cNvPr id="4" name="TextBox 3">
            <a:extLst>
              <a:ext uri="{FF2B5EF4-FFF2-40B4-BE49-F238E27FC236}">
                <a16:creationId xmlns:a16="http://schemas.microsoft.com/office/drawing/2014/main" id="{DC37B8AF-F270-790C-6CB6-BB952DBB1E12}"/>
              </a:ext>
            </a:extLst>
          </p:cNvPr>
          <p:cNvSpPr txBox="1"/>
          <p:nvPr/>
        </p:nvSpPr>
        <p:spPr>
          <a:xfrm>
            <a:off x="485775" y="951970"/>
            <a:ext cx="11353800" cy="1347805"/>
          </a:xfrm>
          <a:prstGeom prst="rect">
            <a:avLst/>
          </a:prstGeom>
          <a:solidFill>
            <a:schemeClr val="accent6">
              <a:lumMod val="60000"/>
              <a:lumOff val="40000"/>
            </a:schemeClr>
          </a:solidFill>
        </p:spPr>
        <p:txBody>
          <a:bodyPr wrap="square">
            <a:spAutoFit/>
          </a:bodyPr>
          <a:lstStyle/>
          <a:p>
            <a:pPr algn="just">
              <a:lnSpc>
                <a:spcPct val="115000"/>
              </a:lnSpc>
              <a:spcAft>
                <a:spcPts val="10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LEMDIKLAT POLRI MENDIDIK, MELATIH DAN MENGAJARKAN SERTA MENANAMKAN NILAI </a:t>
            </a: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NILAI</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KEUTAMAAN POLISI DALAM PEMOLISIANNYA PADA KEMANUSIAAN, KETERATURAN SOSIAL DAN PERADABAN, BAGI PETUGAS POLISI AGAR PEMOLISIANNYA : PROFESIONAL, CERDAS, BERMORAL DAN MODERN SEBAGAI PENJAGA KEHIDUPAN, PEMBANGUN PERADABAN DAN PEJUANG KEMANUSIAAN YANG MENCAKUP:</a:t>
            </a:r>
            <a:endParaRPr lang="en-ID" sz="16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DEA4E39-F889-4E6F-3823-8FC1E629878F}"/>
              </a:ext>
            </a:extLst>
          </p:cNvPr>
          <p:cNvSpPr txBox="1"/>
          <p:nvPr/>
        </p:nvSpPr>
        <p:spPr>
          <a:xfrm>
            <a:off x="485775" y="2401607"/>
            <a:ext cx="11430000" cy="392159"/>
          </a:xfrm>
          <a:prstGeom prst="rect">
            <a:avLst/>
          </a:prstGeom>
          <a:solidFill>
            <a:schemeClr val="accent6">
              <a:lumMod val="75000"/>
            </a:schemeClr>
          </a:solidFill>
        </p:spPr>
        <p:txBody>
          <a:bodyPr wrap="square">
            <a:spAutoFit/>
          </a:bodyPr>
          <a:lstStyle/>
          <a:p>
            <a:pPr marL="361950" indent="-361950" algn="just">
              <a:lnSpc>
                <a:spcPct val="115000"/>
              </a:lnSpc>
              <a:spcAft>
                <a:spcPts val="1000"/>
              </a:spcAft>
            </a:pPr>
            <a:r>
              <a:rPr lang="en-US" sz="1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	PROGRAM PENINGKATAN KUALITAS SDM LEMDIKLAT YANG BERBASIS LITERASI</a:t>
            </a:r>
            <a:endParaRPr lang="en-ID"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9FCD57B-E38D-D056-BBBE-7905925D41F7}"/>
              </a:ext>
            </a:extLst>
          </p:cNvPr>
          <p:cNvSpPr txBox="1"/>
          <p:nvPr/>
        </p:nvSpPr>
        <p:spPr>
          <a:xfrm>
            <a:off x="485775" y="2840313"/>
            <a:ext cx="5716438" cy="392159"/>
          </a:xfrm>
          <a:prstGeom prst="rect">
            <a:avLst/>
          </a:prstGeom>
          <a:solidFill>
            <a:schemeClr val="accent2">
              <a:lumMod val="50000"/>
            </a:schemeClr>
          </a:solidFill>
        </p:spPr>
        <p:txBody>
          <a:bodyPr wrap="square">
            <a:spAutoFit/>
          </a:bodyPr>
          <a:lstStyle/>
          <a:p>
            <a:pPr marL="361950" indent="-361950" algn="just">
              <a:lnSpc>
                <a:spcPct val="115000"/>
              </a:lnSpc>
              <a:spcAft>
                <a:spcPts val="1000"/>
              </a:spcAft>
            </a:pPr>
            <a:r>
              <a:rPr lang="en-US" sz="1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	KEPEMIMPINAN DAN MANAGERIAL</a:t>
            </a:r>
            <a:endParaRPr lang="en-ID"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75AB66D-6B1B-CFE0-1657-BBB599F7C812}"/>
              </a:ext>
            </a:extLst>
          </p:cNvPr>
          <p:cNvSpPr txBox="1"/>
          <p:nvPr/>
        </p:nvSpPr>
        <p:spPr>
          <a:xfrm>
            <a:off x="847724" y="3232472"/>
            <a:ext cx="5354489" cy="954107"/>
          </a:xfrm>
          <a:prstGeom prst="rect">
            <a:avLst/>
          </a:prstGeom>
          <a:solidFill>
            <a:schemeClr val="accent2">
              <a:lumMod val="75000"/>
            </a:schemeClr>
          </a:solidFill>
        </p:spPr>
        <p:txBody>
          <a:bodyPr wrap="square">
            <a:spAutoFit/>
          </a:bodyPr>
          <a:lstStyle/>
          <a:p>
            <a:pPr marL="361950" indent="-361950"/>
            <a:r>
              <a:rPr lang="en-US"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 	PENDIDIKAN </a:t>
            </a:r>
          </a:p>
          <a:p>
            <a:pPr marL="361950" indent="-361950"/>
            <a:r>
              <a:rPr lang="en-US"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 	PELATIHAN</a:t>
            </a:r>
          </a:p>
          <a:p>
            <a:pPr marL="361950" indent="-361950"/>
            <a:r>
              <a:rPr lang="en-US"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 	KURSUS</a:t>
            </a:r>
          </a:p>
          <a:p>
            <a:pPr marL="361950" indent="-361950"/>
            <a:r>
              <a:rPr lang="en-US"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 	DIALOG SECARA LANGSUNG MAUPUN MEDIA DSB</a:t>
            </a:r>
          </a:p>
        </p:txBody>
      </p:sp>
      <p:sp>
        <p:nvSpPr>
          <p:cNvPr id="8" name="TextBox 7">
            <a:extLst>
              <a:ext uri="{FF2B5EF4-FFF2-40B4-BE49-F238E27FC236}">
                <a16:creationId xmlns:a16="http://schemas.microsoft.com/office/drawing/2014/main" id="{CB0A4E5E-D4BD-3A3B-3AD5-F739CAE01DFB}"/>
              </a:ext>
            </a:extLst>
          </p:cNvPr>
          <p:cNvSpPr txBox="1"/>
          <p:nvPr/>
        </p:nvSpPr>
        <p:spPr>
          <a:xfrm>
            <a:off x="6360399" y="2840313"/>
            <a:ext cx="5555376" cy="392159"/>
          </a:xfrm>
          <a:prstGeom prst="rect">
            <a:avLst/>
          </a:prstGeom>
          <a:solidFill>
            <a:schemeClr val="accent6">
              <a:lumMod val="50000"/>
            </a:schemeClr>
          </a:solidFill>
        </p:spPr>
        <p:txBody>
          <a:bodyPr wrap="square">
            <a:spAutoFit/>
          </a:bodyPr>
          <a:lstStyle/>
          <a:p>
            <a:pPr marL="361950" indent="-361950" algn="just">
              <a:lnSpc>
                <a:spcPct val="115000"/>
              </a:lnSpc>
              <a:spcAft>
                <a:spcPts val="1000"/>
              </a:spcAft>
            </a:pPr>
            <a:r>
              <a:rPr lang="en-US" sz="1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	PENINGKATAN KOMPETENSI</a:t>
            </a:r>
            <a:endParaRPr lang="en-ID"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7F4F796-4AEB-6F53-DFAE-44097A87C8DC}"/>
              </a:ext>
            </a:extLst>
          </p:cNvPr>
          <p:cNvSpPr txBox="1"/>
          <p:nvPr/>
        </p:nvSpPr>
        <p:spPr>
          <a:xfrm>
            <a:off x="6815470" y="3232472"/>
            <a:ext cx="5100305" cy="954107"/>
          </a:xfrm>
          <a:prstGeom prst="rect">
            <a:avLst/>
          </a:prstGeom>
          <a:solidFill>
            <a:schemeClr val="accent6">
              <a:lumMod val="75000"/>
            </a:schemeClr>
          </a:solidFill>
        </p:spPr>
        <p:txBody>
          <a:bodyPr wrap="square">
            <a:spAutoFit/>
          </a:bodyPr>
          <a:lstStyle/>
          <a:p>
            <a:pPr marL="361950" indent="-361950"/>
            <a:r>
              <a:rPr lang="en-US" sz="1400" kern="100" dirty="0">
                <a:solidFill>
                  <a:schemeClr val="bg1"/>
                </a:solidFill>
                <a:latin typeface="Calibri" panose="020F0502020204030204" pitchFamily="34" charset="0"/>
                <a:cs typeface="Times New Roman" panose="02020603050405020304" pitchFamily="18" charset="0"/>
              </a:rPr>
              <a:t>1) 	PENDIDIKAN</a:t>
            </a:r>
          </a:p>
          <a:p>
            <a:pPr marL="361950" indent="-361950"/>
            <a:r>
              <a:rPr lang="en-US" sz="1400" kern="100" dirty="0">
                <a:solidFill>
                  <a:schemeClr val="bg1"/>
                </a:solidFill>
                <a:latin typeface="Calibri" panose="020F0502020204030204" pitchFamily="34" charset="0"/>
                <a:cs typeface="Times New Roman" panose="02020603050405020304" pitchFamily="18" charset="0"/>
              </a:rPr>
              <a:t>2) 	PELATIHAN</a:t>
            </a:r>
          </a:p>
          <a:p>
            <a:pPr marL="361950" indent="-361950"/>
            <a:r>
              <a:rPr lang="en-US" sz="1400" kern="100" dirty="0">
                <a:solidFill>
                  <a:schemeClr val="bg1"/>
                </a:solidFill>
                <a:latin typeface="Calibri" panose="020F0502020204030204" pitchFamily="34" charset="0"/>
                <a:cs typeface="Times New Roman" panose="02020603050405020304" pitchFamily="18" charset="0"/>
              </a:rPr>
              <a:t>3) 	KURSUS</a:t>
            </a:r>
          </a:p>
          <a:p>
            <a:pPr marL="361950" indent="-361950"/>
            <a:r>
              <a:rPr lang="en-US" sz="1400" kern="100" dirty="0">
                <a:solidFill>
                  <a:schemeClr val="bg1"/>
                </a:solidFill>
                <a:latin typeface="Calibri" panose="020F0502020204030204" pitchFamily="34" charset="0"/>
                <a:cs typeface="Times New Roman" panose="02020603050405020304" pitchFamily="18" charset="0"/>
              </a:rPr>
              <a:t>4) 	DIALOG SECARA LANGSUNG MAUPUN MEDIA DSB</a:t>
            </a:r>
          </a:p>
        </p:txBody>
      </p:sp>
      <p:sp>
        <p:nvSpPr>
          <p:cNvPr id="10" name="TextBox 9">
            <a:extLst>
              <a:ext uri="{FF2B5EF4-FFF2-40B4-BE49-F238E27FC236}">
                <a16:creationId xmlns:a16="http://schemas.microsoft.com/office/drawing/2014/main" id="{2F766C2F-E690-7E6B-F5E3-70D1B1C3006B}"/>
              </a:ext>
            </a:extLst>
          </p:cNvPr>
          <p:cNvSpPr txBox="1"/>
          <p:nvPr/>
        </p:nvSpPr>
        <p:spPr>
          <a:xfrm>
            <a:off x="485775" y="4289118"/>
            <a:ext cx="5716438" cy="392159"/>
          </a:xfrm>
          <a:prstGeom prst="rect">
            <a:avLst/>
          </a:prstGeom>
          <a:solidFill>
            <a:schemeClr val="accent1">
              <a:lumMod val="50000"/>
            </a:schemeClr>
          </a:solidFill>
        </p:spPr>
        <p:txBody>
          <a:bodyPr wrap="square">
            <a:spAutoFit/>
          </a:bodyPr>
          <a:lstStyle/>
          <a:p>
            <a:pPr marL="361950" indent="-361950" algn="just">
              <a:lnSpc>
                <a:spcPct val="115000"/>
              </a:lnSpc>
              <a:spcAft>
                <a:spcPts val="1000"/>
              </a:spcAft>
            </a:pPr>
            <a:r>
              <a:rPr lang="en-US" sz="1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	PENILAIAN KINERJA</a:t>
            </a:r>
            <a:endParaRPr lang="en-ID"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AEA8BC1-4744-F987-6828-4991F6133CE4}"/>
              </a:ext>
            </a:extLst>
          </p:cNvPr>
          <p:cNvSpPr txBox="1"/>
          <p:nvPr/>
        </p:nvSpPr>
        <p:spPr>
          <a:xfrm>
            <a:off x="847724" y="4681277"/>
            <a:ext cx="5354489" cy="1169551"/>
          </a:xfrm>
          <a:prstGeom prst="rect">
            <a:avLst/>
          </a:prstGeom>
          <a:solidFill>
            <a:schemeClr val="accent1">
              <a:lumMod val="75000"/>
            </a:schemeClr>
          </a:solidFill>
        </p:spPr>
        <p:txBody>
          <a:bodyPr wrap="square">
            <a:spAutoFit/>
          </a:bodyPr>
          <a:lstStyle/>
          <a:p>
            <a:pPr marL="361950" indent="-361950"/>
            <a:r>
              <a:rPr lang="en-US"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 	TUGAS POKOK</a:t>
            </a:r>
          </a:p>
          <a:p>
            <a:pPr marL="361950" indent="-361950"/>
            <a:r>
              <a:rPr lang="en-US"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 	TUGAS TAMBAHAN</a:t>
            </a:r>
          </a:p>
          <a:p>
            <a:pPr marL="361950" indent="-361950"/>
            <a:r>
              <a:rPr lang="en-US"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 	INOVASI DAN KREATIFITAS</a:t>
            </a:r>
          </a:p>
          <a:p>
            <a:pPr marL="361950" indent="-361950"/>
            <a:r>
              <a:rPr lang="en-US"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 	PRODUKTIFITAS</a:t>
            </a:r>
          </a:p>
          <a:p>
            <a:pPr marL="361950" indent="-361950"/>
            <a:r>
              <a:rPr lang="en-US"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 	PRESTASI</a:t>
            </a:r>
          </a:p>
        </p:txBody>
      </p:sp>
      <p:sp>
        <p:nvSpPr>
          <p:cNvPr id="12" name="TextBox 11">
            <a:extLst>
              <a:ext uri="{FF2B5EF4-FFF2-40B4-BE49-F238E27FC236}">
                <a16:creationId xmlns:a16="http://schemas.microsoft.com/office/drawing/2014/main" id="{E5AF2094-154A-C976-832E-E7BB2DEB9DDA}"/>
              </a:ext>
            </a:extLst>
          </p:cNvPr>
          <p:cNvSpPr txBox="1"/>
          <p:nvPr/>
        </p:nvSpPr>
        <p:spPr>
          <a:xfrm>
            <a:off x="6360399" y="4289118"/>
            <a:ext cx="5555376" cy="392159"/>
          </a:xfrm>
          <a:prstGeom prst="rect">
            <a:avLst/>
          </a:prstGeom>
          <a:solidFill>
            <a:schemeClr val="accent4">
              <a:lumMod val="50000"/>
            </a:schemeClr>
          </a:solidFill>
        </p:spPr>
        <p:txBody>
          <a:bodyPr wrap="square">
            <a:spAutoFit/>
          </a:bodyPr>
          <a:lstStyle/>
          <a:p>
            <a:pPr marL="361950" indent="-361950" algn="just">
              <a:lnSpc>
                <a:spcPct val="115000"/>
              </a:lnSpc>
              <a:spcAft>
                <a:spcPts val="1000"/>
              </a:spcAft>
            </a:pPr>
            <a:r>
              <a:rPr lang="en-US" sz="1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	PENGHARGAAN DAN PENGHUKUMAN</a:t>
            </a:r>
            <a:endParaRPr lang="en-ID"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38ABC50A-8614-CCA5-A76A-A272781B0B0C}"/>
              </a:ext>
            </a:extLst>
          </p:cNvPr>
          <p:cNvSpPr txBox="1"/>
          <p:nvPr/>
        </p:nvSpPr>
        <p:spPr>
          <a:xfrm>
            <a:off x="6815470" y="4681277"/>
            <a:ext cx="5100305" cy="954107"/>
          </a:xfrm>
          <a:prstGeom prst="rect">
            <a:avLst/>
          </a:prstGeom>
          <a:solidFill>
            <a:schemeClr val="accent4">
              <a:lumMod val="75000"/>
            </a:schemeClr>
          </a:solidFill>
        </p:spPr>
        <p:txBody>
          <a:bodyPr wrap="square">
            <a:spAutoFit/>
          </a:bodyPr>
          <a:lstStyle/>
          <a:p>
            <a:pPr marL="361950" indent="-361950"/>
            <a:r>
              <a:rPr lang="en-US" sz="1400" kern="100" dirty="0">
                <a:solidFill>
                  <a:schemeClr val="bg1"/>
                </a:solidFill>
                <a:latin typeface="Calibri" panose="020F0502020204030204" pitchFamily="34" charset="0"/>
                <a:cs typeface="Times New Roman" panose="02020603050405020304" pitchFamily="18" charset="0"/>
              </a:rPr>
              <a:t>PENGHARGAAN </a:t>
            </a:r>
          </a:p>
          <a:p>
            <a:pPr marL="361950" indent="-361950"/>
            <a:r>
              <a:rPr lang="en-US" sz="1400" kern="100" dirty="0">
                <a:solidFill>
                  <a:schemeClr val="bg1"/>
                </a:solidFill>
                <a:latin typeface="Calibri" panose="020F0502020204030204" pitchFamily="34" charset="0"/>
                <a:cs typeface="Times New Roman" panose="02020603050405020304" pitchFamily="18" charset="0"/>
              </a:rPr>
              <a:t>1) PRESTASI KERJA</a:t>
            </a:r>
          </a:p>
          <a:p>
            <a:pPr marL="361950" indent="-361950"/>
            <a:r>
              <a:rPr lang="en-US" sz="1400" kern="100" dirty="0">
                <a:solidFill>
                  <a:schemeClr val="bg1"/>
                </a:solidFill>
                <a:latin typeface="Calibri" panose="020F0502020204030204" pitchFamily="34" charset="0"/>
                <a:cs typeface="Times New Roman" panose="02020603050405020304" pitchFamily="18" charset="0"/>
              </a:rPr>
              <a:t>2) INOVASI DAN KREATIFITIFAS </a:t>
            </a:r>
          </a:p>
          <a:p>
            <a:pPr marL="361950" indent="-361950"/>
            <a:r>
              <a:rPr lang="en-US" sz="1400" kern="100" dirty="0">
                <a:solidFill>
                  <a:schemeClr val="bg1"/>
                </a:solidFill>
                <a:latin typeface="Calibri" panose="020F0502020204030204" pitchFamily="34" charset="0"/>
                <a:cs typeface="Times New Roman" panose="02020603050405020304" pitchFamily="18" charset="0"/>
              </a:rPr>
              <a:t>3) PRODUKTIFITAS</a:t>
            </a:r>
          </a:p>
        </p:txBody>
      </p:sp>
      <p:sp>
        <p:nvSpPr>
          <p:cNvPr id="17" name="TextBox 16">
            <a:extLst>
              <a:ext uri="{FF2B5EF4-FFF2-40B4-BE49-F238E27FC236}">
                <a16:creationId xmlns:a16="http://schemas.microsoft.com/office/drawing/2014/main" id="{1BADB408-E0DC-5751-7569-D5FA989ACB71}"/>
              </a:ext>
            </a:extLst>
          </p:cNvPr>
          <p:cNvSpPr txBox="1"/>
          <p:nvPr/>
        </p:nvSpPr>
        <p:spPr>
          <a:xfrm>
            <a:off x="6815470" y="5729631"/>
            <a:ext cx="5100305" cy="954107"/>
          </a:xfrm>
          <a:prstGeom prst="rect">
            <a:avLst/>
          </a:prstGeom>
          <a:solidFill>
            <a:schemeClr val="accent4">
              <a:lumMod val="60000"/>
              <a:lumOff val="40000"/>
            </a:schemeClr>
          </a:solidFill>
        </p:spPr>
        <p:txBody>
          <a:bodyPr wrap="square">
            <a:spAutoFit/>
          </a:bodyPr>
          <a:lstStyle/>
          <a:p>
            <a:pPr marL="361950" indent="-361950"/>
            <a:r>
              <a:rPr lang="en-US" sz="1400" kern="100" dirty="0">
                <a:latin typeface="Calibri" panose="020F0502020204030204" pitchFamily="34" charset="0"/>
                <a:cs typeface="Times New Roman" panose="02020603050405020304" pitchFamily="18" charset="0"/>
              </a:rPr>
              <a:t>PENGHUKUMAN</a:t>
            </a:r>
          </a:p>
          <a:p>
            <a:pPr marL="361950" indent="-361950"/>
            <a:r>
              <a:rPr lang="en-US" sz="1400" kern="100" dirty="0">
                <a:latin typeface="Calibri" panose="020F0502020204030204" pitchFamily="34" charset="0"/>
                <a:cs typeface="Times New Roman" panose="02020603050405020304" pitchFamily="18" charset="0"/>
              </a:rPr>
              <a:t>1) PELANGGARAN DISIPLIN</a:t>
            </a:r>
          </a:p>
          <a:p>
            <a:pPr marL="361950" indent="-361950"/>
            <a:r>
              <a:rPr lang="en-US" sz="1400" kern="100" dirty="0">
                <a:latin typeface="Calibri" panose="020F0502020204030204" pitchFamily="34" charset="0"/>
                <a:cs typeface="Times New Roman" panose="02020603050405020304" pitchFamily="18" charset="0"/>
              </a:rPr>
              <a:t>2) PELANGGARAN ETIKA</a:t>
            </a:r>
          </a:p>
          <a:p>
            <a:pPr marL="361950" indent="-361950"/>
            <a:r>
              <a:rPr lang="en-US" sz="1400" kern="100" dirty="0">
                <a:latin typeface="Calibri" panose="020F0502020204030204" pitchFamily="34" charset="0"/>
                <a:cs typeface="Times New Roman" panose="02020603050405020304" pitchFamily="18" charset="0"/>
              </a:rPr>
              <a:t>3) PELANGGARAN HUKUM/ ATURAN</a:t>
            </a:r>
          </a:p>
        </p:txBody>
      </p:sp>
    </p:spTree>
    <p:extLst>
      <p:ext uri="{BB962C8B-B14F-4D97-AF65-F5344CB8AC3E}">
        <p14:creationId xmlns:p14="http://schemas.microsoft.com/office/powerpoint/2010/main" val="1090724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0F638-D043-AB09-FE40-9D89C1346E34}"/>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3EA4751F-5A49-554F-2F26-6FEC581742BA}"/>
              </a:ext>
            </a:extLst>
          </p:cNvPr>
          <p:cNvGrpSpPr/>
          <p:nvPr/>
        </p:nvGrpSpPr>
        <p:grpSpPr>
          <a:xfrm>
            <a:off x="11112133" y="174262"/>
            <a:ext cx="893797" cy="479796"/>
            <a:chOff x="3505200" y="902285"/>
            <a:chExt cx="3451535" cy="1852809"/>
          </a:xfrm>
        </p:grpSpPr>
        <p:pic>
          <p:nvPicPr>
            <p:cNvPr id="15" name="Picture 14">
              <a:extLst>
                <a:ext uri="{FF2B5EF4-FFF2-40B4-BE49-F238E27FC236}">
                  <a16:creationId xmlns:a16="http://schemas.microsoft.com/office/drawing/2014/main" id="{5D4856DD-6122-B782-1D45-A838DA2981F0}"/>
                </a:ext>
              </a:extLst>
            </p:cNvPr>
            <p:cNvPicPr>
              <a:picLocks noChangeAspect="1"/>
            </p:cNvPicPr>
            <p:nvPr/>
          </p:nvPicPr>
          <p:blipFill>
            <a:blip r:embed="rId3"/>
            <a:srcRect/>
            <a:stretch/>
          </p:blipFill>
          <p:spPr>
            <a:xfrm>
              <a:off x="5426869" y="955250"/>
              <a:ext cx="1529866" cy="1799844"/>
            </a:xfrm>
            <a:prstGeom prst="rect">
              <a:avLst/>
            </a:prstGeom>
          </p:spPr>
        </p:pic>
        <p:pic>
          <p:nvPicPr>
            <p:cNvPr id="16" name="Picture 15">
              <a:extLst>
                <a:ext uri="{FF2B5EF4-FFF2-40B4-BE49-F238E27FC236}">
                  <a16:creationId xmlns:a16="http://schemas.microsoft.com/office/drawing/2014/main" id="{EE9D898B-1E77-1C0E-8D2B-9FEE3B3EB2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
        <p:nvSpPr>
          <p:cNvPr id="29" name="TextBox 28">
            <a:extLst>
              <a:ext uri="{FF2B5EF4-FFF2-40B4-BE49-F238E27FC236}">
                <a16:creationId xmlns:a16="http://schemas.microsoft.com/office/drawing/2014/main" id="{52284BF1-A165-744D-02BC-C63845CC16C8}"/>
              </a:ext>
            </a:extLst>
          </p:cNvPr>
          <p:cNvSpPr txBox="1"/>
          <p:nvPr/>
        </p:nvSpPr>
        <p:spPr>
          <a:xfrm>
            <a:off x="485775" y="858557"/>
            <a:ext cx="11430000" cy="392159"/>
          </a:xfrm>
          <a:prstGeom prst="rect">
            <a:avLst/>
          </a:prstGeom>
          <a:solidFill>
            <a:schemeClr val="tx2">
              <a:lumMod val="50000"/>
            </a:schemeClr>
          </a:solidFill>
        </p:spPr>
        <p:txBody>
          <a:bodyPr wrap="square">
            <a:spAutoFit/>
          </a:bodyPr>
          <a:lstStyle/>
          <a:p>
            <a:pPr marL="361950" indent="-361950" algn="just">
              <a:lnSpc>
                <a:spcPct val="115000"/>
              </a:lnSpc>
              <a:spcAft>
                <a:spcPts val="1000"/>
              </a:spcAft>
            </a:pPr>
            <a:r>
              <a:rPr lang="en-US" sz="1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	PROGRAM PEMBELAJARAN DAN PELATIHAN</a:t>
            </a:r>
            <a:endParaRPr lang="en-ID"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0EB3FC10-441D-2042-EBCF-47B0F368C671}"/>
              </a:ext>
            </a:extLst>
          </p:cNvPr>
          <p:cNvSpPr txBox="1"/>
          <p:nvPr/>
        </p:nvSpPr>
        <p:spPr>
          <a:xfrm>
            <a:off x="485775" y="1373463"/>
            <a:ext cx="5716438" cy="392159"/>
          </a:xfrm>
          <a:prstGeom prst="rect">
            <a:avLst/>
          </a:prstGeom>
          <a:solidFill>
            <a:schemeClr val="accent2">
              <a:lumMod val="50000"/>
            </a:schemeClr>
          </a:solidFill>
        </p:spPr>
        <p:txBody>
          <a:bodyPr wrap="square">
            <a:spAutoFit/>
          </a:bodyPr>
          <a:lstStyle/>
          <a:p>
            <a:pPr marL="361950" indent="-361950" algn="just">
              <a:lnSpc>
                <a:spcPct val="115000"/>
              </a:lnSpc>
              <a:spcAft>
                <a:spcPts val="1000"/>
              </a:spcAft>
            </a:pPr>
            <a:r>
              <a:rPr lang="en-US" sz="1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 	OLAH JIWA</a:t>
            </a:r>
            <a:endParaRPr lang="en-ID"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85351E41-9925-D9D3-B21A-DFE3CD0DBDCA}"/>
              </a:ext>
            </a:extLst>
          </p:cNvPr>
          <p:cNvSpPr txBox="1"/>
          <p:nvPr/>
        </p:nvSpPr>
        <p:spPr>
          <a:xfrm>
            <a:off x="847724" y="1765622"/>
            <a:ext cx="5354489" cy="523220"/>
          </a:xfrm>
          <a:prstGeom prst="rect">
            <a:avLst/>
          </a:prstGeom>
          <a:solidFill>
            <a:schemeClr val="accent2">
              <a:lumMod val="75000"/>
            </a:schemeClr>
          </a:solidFill>
        </p:spPr>
        <p:txBody>
          <a:bodyPr wrap="square">
            <a:spAutoFit/>
          </a:bodyPr>
          <a:lstStyle/>
          <a:p>
            <a:pPr marL="361950" indent="-361950"/>
            <a:r>
              <a:rPr lang="en-US"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 KEAGAMAAN</a:t>
            </a:r>
          </a:p>
          <a:p>
            <a:pPr marL="361950" indent="-361950"/>
            <a:r>
              <a:rPr lang="en-US"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 SPIRITUALITAS</a:t>
            </a:r>
          </a:p>
        </p:txBody>
      </p:sp>
      <p:sp>
        <p:nvSpPr>
          <p:cNvPr id="32" name="TextBox 31">
            <a:extLst>
              <a:ext uri="{FF2B5EF4-FFF2-40B4-BE49-F238E27FC236}">
                <a16:creationId xmlns:a16="http://schemas.microsoft.com/office/drawing/2014/main" id="{3548483F-CC5B-9E3B-8B87-BB707DF860DA}"/>
              </a:ext>
            </a:extLst>
          </p:cNvPr>
          <p:cNvSpPr txBox="1"/>
          <p:nvPr/>
        </p:nvSpPr>
        <p:spPr>
          <a:xfrm>
            <a:off x="6360399" y="1373463"/>
            <a:ext cx="5555376" cy="392159"/>
          </a:xfrm>
          <a:prstGeom prst="rect">
            <a:avLst/>
          </a:prstGeom>
          <a:solidFill>
            <a:schemeClr val="accent6">
              <a:lumMod val="50000"/>
            </a:schemeClr>
          </a:solidFill>
        </p:spPr>
        <p:txBody>
          <a:bodyPr wrap="square">
            <a:spAutoFit/>
          </a:bodyPr>
          <a:lstStyle/>
          <a:p>
            <a:pPr marL="361950" indent="-361950" algn="just">
              <a:lnSpc>
                <a:spcPct val="115000"/>
              </a:lnSpc>
              <a:spcAft>
                <a:spcPts val="1000"/>
              </a:spcAft>
            </a:pPr>
            <a:r>
              <a:rPr lang="en-US" sz="1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 	OLAH RASA</a:t>
            </a:r>
            <a:endParaRPr lang="en-ID"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6F818086-B8A0-932A-3F71-A5E388AB8F4B}"/>
              </a:ext>
            </a:extLst>
          </p:cNvPr>
          <p:cNvSpPr txBox="1"/>
          <p:nvPr/>
        </p:nvSpPr>
        <p:spPr>
          <a:xfrm>
            <a:off x="6815470" y="1765622"/>
            <a:ext cx="5100305" cy="523220"/>
          </a:xfrm>
          <a:prstGeom prst="rect">
            <a:avLst/>
          </a:prstGeom>
          <a:solidFill>
            <a:schemeClr val="accent6">
              <a:lumMod val="75000"/>
            </a:schemeClr>
          </a:solidFill>
        </p:spPr>
        <p:txBody>
          <a:bodyPr wrap="square">
            <a:spAutoFit/>
          </a:bodyPr>
          <a:lstStyle/>
          <a:p>
            <a:pPr marL="361950" indent="-361950"/>
            <a:r>
              <a:rPr lang="en-US" sz="1400" kern="100" dirty="0">
                <a:solidFill>
                  <a:schemeClr val="bg1"/>
                </a:solidFill>
                <a:latin typeface="Calibri" panose="020F0502020204030204" pitchFamily="34" charset="0"/>
                <a:cs typeface="Times New Roman" panose="02020603050405020304" pitchFamily="18" charset="0"/>
              </a:rPr>
              <a:t>1) SENI</a:t>
            </a:r>
          </a:p>
          <a:p>
            <a:pPr marL="361950" indent="-361950"/>
            <a:r>
              <a:rPr lang="en-US" sz="1400" kern="100" dirty="0">
                <a:solidFill>
                  <a:schemeClr val="bg1"/>
                </a:solidFill>
                <a:latin typeface="Calibri" panose="020F0502020204030204" pitchFamily="34" charset="0"/>
                <a:cs typeface="Times New Roman" panose="02020603050405020304" pitchFamily="18" charset="0"/>
              </a:rPr>
              <a:t>2) BUDAYA</a:t>
            </a:r>
          </a:p>
        </p:txBody>
      </p:sp>
      <p:sp>
        <p:nvSpPr>
          <p:cNvPr id="34" name="TextBox 33">
            <a:extLst>
              <a:ext uri="{FF2B5EF4-FFF2-40B4-BE49-F238E27FC236}">
                <a16:creationId xmlns:a16="http://schemas.microsoft.com/office/drawing/2014/main" id="{7A7172C2-B2FA-376D-0A1D-339547A3033D}"/>
              </a:ext>
            </a:extLst>
          </p:cNvPr>
          <p:cNvSpPr txBox="1"/>
          <p:nvPr/>
        </p:nvSpPr>
        <p:spPr>
          <a:xfrm>
            <a:off x="485775" y="2536518"/>
            <a:ext cx="5716438" cy="392159"/>
          </a:xfrm>
          <a:prstGeom prst="rect">
            <a:avLst/>
          </a:prstGeom>
          <a:solidFill>
            <a:schemeClr val="accent1">
              <a:lumMod val="50000"/>
            </a:schemeClr>
          </a:solidFill>
        </p:spPr>
        <p:txBody>
          <a:bodyPr wrap="square">
            <a:spAutoFit/>
          </a:bodyPr>
          <a:lstStyle/>
          <a:p>
            <a:pPr marL="361950" indent="-361950" algn="just">
              <a:lnSpc>
                <a:spcPct val="115000"/>
              </a:lnSpc>
              <a:spcAft>
                <a:spcPts val="1000"/>
              </a:spcAft>
            </a:pPr>
            <a:r>
              <a:rPr lang="en-US" sz="1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 	OLAH PIKIR</a:t>
            </a:r>
            <a:endParaRPr lang="en-ID"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CD604115-2A46-EF5C-5CCD-C3FE5D229052}"/>
              </a:ext>
            </a:extLst>
          </p:cNvPr>
          <p:cNvSpPr txBox="1"/>
          <p:nvPr/>
        </p:nvSpPr>
        <p:spPr>
          <a:xfrm>
            <a:off x="847724" y="2928677"/>
            <a:ext cx="5354489" cy="3539430"/>
          </a:xfrm>
          <a:prstGeom prst="rect">
            <a:avLst/>
          </a:prstGeom>
          <a:solidFill>
            <a:schemeClr val="accent1">
              <a:lumMod val="75000"/>
            </a:schemeClr>
          </a:solidFill>
        </p:spPr>
        <p:txBody>
          <a:bodyPr wrap="square">
            <a:spAutoFit/>
          </a:bodyPr>
          <a:lstStyle/>
          <a:p>
            <a:pPr marL="361950" indent="-361950"/>
            <a:r>
              <a:rPr lang="en-US"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 	DOSEN</a:t>
            </a:r>
          </a:p>
          <a:p>
            <a:pPr marL="361950" indent="-361950"/>
            <a:r>
              <a:rPr lang="en-US"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 	TENAGA PENDIDIK</a:t>
            </a:r>
          </a:p>
          <a:p>
            <a:pPr marL="361950" indent="-361950"/>
            <a:r>
              <a:rPr lang="en-US"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 	GURU</a:t>
            </a:r>
          </a:p>
          <a:p>
            <a:pPr marL="361950" indent="-361950"/>
            <a:r>
              <a:rPr lang="en-US"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 	PELATIH / INSTRUKTUR</a:t>
            </a:r>
          </a:p>
          <a:p>
            <a:pPr marL="361950" indent="-361950"/>
            <a:r>
              <a:rPr lang="en-US"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 	PEMBANGUNAN DAN PENGEMBANGAN FASILITAS UTAMA PENDIDIKAN DAN LATIHAN</a:t>
            </a:r>
          </a:p>
          <a:p>
            <a:pPr marL="361950" indent="-361950"/>
            <a:r>
              <a:rPr lang="en-US"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 	PEMBANGUNAN DAN PENGEMBANGAN FASILITAS PENDUKUNG PENDIDIKAN DAN PELATIHAN</a:t>
            </a:r>
          </a:p>
          <a:p>
            <a:pPr marL="361950" indent="-361950"/>
            <a:r>
              <a:rPr lang="en-US"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 	PENYUSUNAN KURIKULUM DASAR POKOK/ INTI MAUPUN KAPITA SELEKTA</a:t>
            </a:r>
          </a:p>
          <a:p>
            <a:pPr marL="361950" indent="-361950"/>
            <a:r>
              <a:rPr lang="en-US"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 	SISTEM UJIAN DAN PENILAIAN DALAM BERBAGAI MODEL PENDIDIKAN DAN LATIHAN</a:t>
            </a:r>
          </a:p>
          <a:p>
            <a:pPr marL="361950" indent="-361950"/>
            <a:r>
              <a:rPr lang="en-US"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9)	 PROGRAM UNGGULAN PENDIDIKAN DAN PATIHAN</a:t>
            </a:r>
          </a:p>
          <a:p>
            <a:pPr marL="361950" indent="-361950"/>
            <a:r>
              <a:rPr lang="en-US"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 	LITERASI PENDIDIKAN DAN PELATIHAN </a:t>
            </a:r>
          </a:p>
          <a:p>
            <a:pPr marL="361950" indent="-361950"/>
            <a:r>
              <a:rPr lang="en-US"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11) 	ETIKA KERJA YANG DIKAITKAN DENGAN PENGHARGAAN DAN PENGHUKUMAN BAGI PENGAJAR MAUPUN PESERTA DIDIK</a:t>
            </a:r>
          </a:p>
        </p:txBody>
      </p:sp>
      <p:sp>
        <p:nvSpPr>
          <p:cNvPr id="36" name="TextBox 35">
            <a:extLst>
              <a:ext uri="{FF2B5EF4-FFF2-40B4-BE49-F238E27FC236}">
                <a16:creationId xmlns:a16="http://schemas.microsoft.com/office/drawing/2014/main" id="{082390D5-EEA8-6F23-BAFD-ED5E33EBE8AF}"/>
              </a:ext>
            </a:extLst>
          </p:cNvPr>
          <p:cNvSpPr txBox="1"/>
          <p:nvPr/>
        </p:nvSpPr>
        <p:spPr>
          <a:xfrm>
            <a:off x="6360399" y="2515605"/>
            <a:ext cx="5555376" cy="392159"/>
          </a:xfrm>
          <a:prstGeom prst="rect">
            <a:avLst/>
          </a:prstGeom>
          <a:solidFill>
            <a:schemeClr val="accent4">
              <a:lumMod val="50000"/>
            </a:schemeClr>
          </a:solidFill>
        </p:spPr>
        <p:txBody>
          <a:bodyPr wrap="square">
            <a:spAutoFit/>
          </a:bodyPr>
          <a:lstStyle/>
          <a:p>
            <a:pPr marL="361950" indent="-361950" algn="just">
              <a:lnSpc>
                <a:spcPct val="115000"/>
              </a:lnSpc>
              <a:spcAft>
                <a:spcPts val="1000"/>
              </a:spcAft>
            </a:pPr>
            <a:r>
              <a:rPr lang="en-US" sz="1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 	OLAH RAGA</a:t>
            </a:r>
            <a:endParaRPr lang="en-ID"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524663FA-B5E3-6187-3C8F-EDC04F4EEF97}"/>
              </a:ext>
            </a:extLst>
          </p:cNvPr>
          <p:cNvSpPr txBox="1"/>
          <p:nvPr/>
        </p:nvSpPr>
        <p:spPr>
          <a:xfrm>
            <a:off x="6815470" y="2907764"/>
            <a:ext cx="5100305" cy="738664"/>
          </a:xfrm>
          <a:prstGeom prst="rect">
            <a:avLst/>
          </a:prstGeom>
          <a:solidFill>
            <a:schemeClr val="accent4">
              <a:lumMod val="75000"/>
            </a:schemeClr>
          </a:solidFill>
        </p:spPr>
        <p:txBody>
          <a:bodyPr wrap="square">
            <a:spAutoFit/>
          </a:bodyPr>
          <a:lstStyle/>
          <a:p>
            <a:pPr marL="361950" indent="-361950"/>
            <a:r>
              <a:rPr lang="pt-BR" sz="1400" kern="100" dirty="0">
                <a:solidFill>
                  <a:schemeClr val="bg1"/>
                </a:solidFill>
                <a:latin typeface="Calibri" panose="020F0502020204030204" pitchFamily="34" charset="0"/>
                <a:cs typeface="Times New Roman" panose="02020603050405020304" pitchFamily="18" charset="0"/>
              </a:rPr>
              <a:t>1) FASILITAS OLAH RAGA</a:t>
            </a:r>
          </a:p>
          <a:p>
            <a:pPr marL="361950" indent="-361950"/>
            <a:r>
              <a:rPr lang="pt-BR" sz="1400" kern="100" dirty="0">
                <a:solidFill>
                  <a:schemeClr val="bg1"/>
                </a:solidFill>
                <a:latin typeface="Calibri" panose="020F0502020204030204" pitchFamily="34" charset="0"/>
                <a:cs typeface="Times New Roman" panose="02020603050405020304" pitchFamily="18" charset="0"/>
              </a:rPr>
              <a:t>2) PROGRAM PELATIHAN</a:t>
            </a:r>
          </a:p>
          <a:p>
            <a:pPr marL="361950" indent="-361950"/>
            <a:r>
              <a:rPr lang="pt-BR" sz="1400" kern="100" dirty="0">
                <a:solidFill>
                  <a:schemeClr val="bg1"/>
                </a:solidFill>
                <a:latin typeface="Calibri" panose="020F0502020204030204" pitchFamily="34" charset="0"/>
                <a:cs typeface="Times New Roman" panose="02020603050405020304" pitchFamily="18" charset="0"/>
              </a:rPr>
              <a:t>3) KOMPETISI</a:t>
            </a:r>
          </a:p>
        </p:txBody>
      </p:sp>
    </p:spTree>
    <p:extLst>
      <p:ext uri="{BB962C8B-B14F-4D97-AF65-F5344CB8AC3E}">
        <p14:creationId xmlns:p14="http://schemas.microsoft.com/office/powerpoint/2010/main" val="2519364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62573-06B5-8A20-735A-F27FAB9E625E}"/>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D41F3631-9B0D-2F19-6BAD-818A4EED0E9F}"/>
              </a:ext>
            </a:extLst>
          </p:cNvPr>
          <p:cNvGrpSpPr/>
          <p:nvPr/>
        </p:nvGrpSpPr>
        <p:grpSpPr>
          <a:xfrm>
            <a:off x="11112133" y="174262"/>
            <a:ext cx="893797" cy="479796"/>
            <a:chOff x="3505200" y="902285"/>
            <a:chExt cx="3451535" cy="1852809"/>
          </a:xfrm>
        </p:grpSpPr>
        <p:pic>
          <p:nvPicPr>
            <p:cNvPr id="15" name="Picture 14">
              <a:extLst>
                <a:ext uri="{FF2B5EF4-FFF2-40B4-BE49-F238E27FC236}">
                  <a16:creationId xmlns:a16="http://schemas.microsoft.com/office/drawing/2014/main" id="{4C8CC459-6BAC-82FA-78A2-30BB205CA782}"/>
                </a:ext>
              </a:extLst>
            </p:cNvPr>
            <p:cNvPicPr>
              <a:picLocks noChangeAspect="1"/>
            </p:cNvPicPr>
            <p:nvPr/>
          </p:nvPicPr>
          <p:blipFill>
            <a:blip r:embed="rId3"/>
            <a:srcRect/>
            <a:stretch/>
          </p:blipFill>
          <p:spPr>
            <a:xfrm>
              <a:off x="5426869" y="955250"/>
              <a:ext cx="1529866" cy="1799844"/>
            </a:xfrm>
            <a:prstGeom prst="rect">
              <a:avLst/>
            </a:prstGeom>
          </p:spPr>
        </p:pic>
        <p:pic>
          <p:nvPicPr>
            <p:cNvPr id="16" name="Picture 15">
              <a:extLst>
                <a:ext uri="{FF2B5EF4-FFF2-40B4-BE49-F238E27FC236}">
                  <a16:creationId xmlns:a16="http://schemas.microsoft.com/office/drawing/2014/main" id="{060902AD-B986-903F-D209-7295D4795A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
        <p:nvSpPr>
          <p:cNvPr id="29" name="TextBox 28">
            <a:extLst>
              <a:ext uri="{FF2B5EF4-FFF2-40B4-BE49-F238E27FC236}">
                <a16:creationId xmlns:a16="http://schemas.microsoft.com/office/drawing/2014/main" id="{33ED5A18-E02D-A627-C2EF-0F7148B2B3BC}"/>
              </a:ext>
            </a:extLst>
          </p:cNvPr>
          <p:cNvSpPr txBox="1"/>
          <p:nvPr/>
        </p:nvSpPr>
        <p:spPr>
          <a:xfrm>
            <a:off x="377845" y="267510"/>
            <a:ext cx="10686470" cy="392159"/>
          </a:xfrm>
          <a:prstGeom prst="rect">
            <a:avLst/>
          </a:prstGeom>
          <a:solidFill>
            <a:srgbClr val="6B1036"/>
          </a:solidFill>
        </p:spPr>
        <p:txBody>
          <a:bodyPr wrap="square">
            <a:spAutoFit/>
          </a:bodyPr>
          <a:lstStyle/>
          <a:p>
            <a:pPr marL="361950" indent="-361950" algn="just">
              <a:lnSpc>
                <a:spcPct val="115000"/>
              </a:lnSpc>
              <a:spcAft>
                <a:spcPts val="1000"/>
              </a:spcAft>
            </a:pPr>
            <a:r>
              <a:rPr lang="en-US" sz="1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	PROGRAM PENATAAN DAN PENGATURAN SISTEM PENDIDIKAN DAN PELATIHAN YANG BERBASIS LITERASI,</a:t>
            </a:r>
            <a:endParaRPr lang="en-ID"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7ACC1F11-D82C-751B-CBB6-5186B13FA595}"/>
              </a:ext>
            </a:extLst>
          </p:cNvPr>
          <p:cNvSpPr txBox="1"/>
          <p:nvPr/>
        </p:nvSpPr>
        <p:spPr>
          <a:xfrm>
            <a:off x="377845" y="1369872"/>
            <a:ext cx="5543552" cy="716991"/>
          </a:xfrm>
          <a:prstGeom prst="rect">
            <a:avLst/>
          </a:prstGeom>
          <a:solidFill>
            <a:schemeClr val="accent2">
              <a:lumMod val="50000"/>
            </a:schemeClr>
          </a:solidFill>
        </p:spPr>
        <p:txBody>
          <a:bodyPr wrap="square">
            <a:spAutoFit/>
          </a:bodyPr>
          <a:lstStyle/>
          <a:p>
            <a:pPr marL="180975" indent="-180975">
              <a:lnSpc>
                <a:spcPct val="115000"/>
              </a:lnSpc>
              <a:spcAft>
                <a:spcPts val="1000"/>
              </a:spcAft>
            </a:pP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 	LEMBAGA PENDIDIKAN MAMPU BERWIBAWA DAN MENUNJUKKAN KUALITASNYA DALAM PENYELENGGARAAN PENDIDIKAN ATAU PROSES BELAJAR DENGAN BAIK DAN BENAR</a:t>
            </a:r>
            <a:endParaRPr lang="en-ID" sz="11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872B9670-518A-3046-795A-B86B5F3A717D}"/>
              </a:ext>
            </a:extLst>
          </p:cNvPr>
          <p:cNvSpPr txBox="1"/>
          <p:nvPr/>
        </p:nvSpPr>
        <p:spPr>
          <a:xfrm>
            <a:off x="377846" y="2089341"/>
            <a:ext cx="5543551" cy="1141723"/>
          </a:xfrm>
          <a:prstGeom prst="rect">
            <a:avLst/>
          </a:prstGeom>
          <a:solidFill>
            <a:schemeClr val="accent2">
              <a:lumMod val="75000"/>
            </a:schemeClr>
          </a:solidFill>
        </p:spPr>
        <p:txBody>
          <a:bodyPr wrap="square">
            <a:spAutoFit/>
          </a:bodyPr>
          <a:lstStyle/>
          <a:p>
            <a:pPr marL="180975" indent="-180975">
              <a:lnSpc>
                <a:spcPct val="115000"/>
              </a:lnSpc>
              <a:spcAft>
                <a:spcPts val="1000"/>
              </a:spcAft>
            </a:pP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 	PARA DOSEN ATAU GURU </a:t>
            </a:r>
            <a:r>
              <a:rPr lang="en-US" sz="1200" b="1"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GURU</a:t>
            </a: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SEBAGAI PILAR LEMBAGA PENDIDIKAN BERKUALITAS DAN MEMIKIKI KOMPETENSI AKADEMIK SERTA MAMPU MEMOTIVASI MAHASISWA  BERANI KREATIF DAN MENGAJARKAN CARA BERPIKIR YANG PROAKTIF PROBLEM SOLVING UNTUK MENEMUKAN SESUATU KEBARUAN DAN MELAKUKAN PEMBARUAN</a:t>
            </a:r>
            <a:endParaRPr lang="en-ID" sz="11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B0E3DEF9-97BC-1F78-2346-EB9C5C52960F}"/>
              </a:ext>
            </a:extLst>
          </p:cNvPr>
          <p:cNvSpPr txBox="1"/>
          <p:nvPr/>
        </p:nvSpPr>
        <p:spPr>
          <a:xfrm>
            <a:off x="377845" y="3240048"/>
            <a:ext cx="5543549" cy="716991"/>
          </a:xfrm>
          <a:prstGeom prst="rect">
            <a:avLst/>
          </a:prstGeom>
          <a:solidFill>
            <a:schemeClr val="accent2">
              <a:lumMod val="50000"/>
            </a:schemeClr>
          </a:solidFill>
        </p:spPr>
        <p:txBody>
          <a:bodyPr wrap="square">
            <a:spAutoFit/>
          </a:bodyPr>
          <a:lstStyle/>
          <a:p>
            <a:pPr marL="180975" indent="-180975">
              <a:lnSpc>
                <a:spcPct val="115000"/>
              </a:lnSpc>
              <a:spcAft>
                <a:spcPts val="1000"/>
              </a:spcAft>
            </a:pP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 	DOSEN ATAU GURU MENJADI TELADAN DAN DIDUDUKKAN PORSINYA SEBAGAI IKON PEMBANGUN PERADABAN, YANG MENCERDASKAN KEHIDUPAN BERBANGSA DAN BERNEGARA</a:t>
            </a:r>
            <a:endParaRPr lang="en-ID" sz="11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C7D817A1-EA7D-11B9-F5CE-05CA5824F3D7}"/>
              </a:ext>
            </a:extLst>
          </p:cNvPr>
          <p:cNvSpPr txBox="1"/>
          <p:nvPr/>
        </p:nvSpPr>
        <p:spPr>
          <a:xfrm>
            <a:off x="377844" y="3964782"/>
            <a:ext cx="5543550" cy="1354089"/>
          </a:xfrm>
          <a:prstGeom prst="rect">
            <a:avLst/>
          </a:prstGeom>
          <a:solidFill>
            <a:schemeClr val="accent2">
              <a:lumMod val="75000"/>
            </a:schemeClr>
          </a:solidFill>
        </p:spPr>
        <p:txBody>
          <a:bodyPr wrap="square">
            <a:spAutoFit/>
          </a:bodyPr>
          <a:lstStyle/>
          <a:p>
            <a:pPr marL="180975" indent="-180975">
              <a:lnSpc>
                <a:spcPct val="115000"/>
              </a:lnSpc>
              <a:spcAft>
                <a:spcPts val="1000"/>
              </a:spcAft>
            </a:pP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 	FASILITAS PENDIDIKAN MEMBUAT SISTEM BACK OFFICE, APPLICATION DAN NET WORK YANG MAMPU MEMBERIKAN DUKUNGAN PENDIDIKAN SECARA VIRTUAL ADA LITERASI ADA SISTEM COACH SISTEM DISKUSI DAN BELAJAR SECARA VIRTUAL SERTA ADA SISTEM PENGAWASAN ATAU KONTROL YANG MAMPU MENGHANDLE SEMUA KEGIATAN BELAJAR MENGAJAR SECARA AKTUAL MAUPUN VIRTUAL</a:t>
            </a:r>
            <a:endParaRPr lang="en-ID" sz="11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9C7D97F8-2DAD-164F-4908-B0472FA24C94}"/>
              </a:ext>
            </a:extLst>
          </p:cNvPr>
          <p:cNvSpPr txBox="1"/>
          <p:nvPr/>
        </p:nvSpPr>
        <p:spPr>
          <a:xfrm>
            <a:off x="377845" y="684456"/>
            <a:ext cx="10686470" cy="641971"/>
          </a:xfrm>
          <a:prstGeom prst="rect">
            <a:avLst/>
          </a:prstGeom>
          <a:solidFill>
            <a:srgbClr val="6B1036"/>
          </a:solidFill>
        </p:spPr>
        <p:txBody>
          <a:bodyPr wrap="square">
            <a:spAutoFit/>
          </a:bodyPr>
          <a:lstStyle/>
          <a:p>
            <a:pPr marL="361950" indent="-361950" algn="just">
              <a:lnSpc>
                <a:spcPct val="115000"/>
              </a:lnSpc>
              <a:spcAft>
                <a:spcPts val="1000"/>
              </a:spcAft>
            </a:pPr>
            <a:r>
              <a:rPr lang="en-US"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MERUBAH MIND SET PROGRAM BELAJAR MENGAJAR DARI CARA KONVENSIONAL KE ARAH KEKINIAN YANG BOLEH DIKATAKAN AKTUAL MAUPUN VIRTUAL  MENJADIKAN  :</a:t>
            </a:r>
            <a:endParaRPr lang="en-ID"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17A300FD-AC77-413F-7E5E-5F239038089A}"/>
              </a:ext>
            </a:extLst>
          </p:cNvPr>
          <p:cNvSpPr txBox="1"/>
          <p:nvPr/>
        </p:nvSpPr>
        <p:spPr>
          <a:xfrm>
            <a:off x="377844" y="5331377"/>
            <a:ext cx="5543550" cy="504625"/>
          </a:xfrm>
          <a:prstGeom prst="rect">
            <a:avLst/>
          </a:prstGeom>
          <a:solidFill>
            <a:schemeClr val="accent2">
              <a:lumMod val="50000"/>
            </a:schemeClr>
          </a:solidFill>
        </p:spPr>
        <p:txBody>
          <a:bodyPr wrap="square">
            <a:spAutoFit/>
          </a:bodyPr>
          <a:lstStyle/>
          <a:p>
            <a:pPr marL="180975" indent="-180975">
              <a:lnSpc>
                <a:spcPct val="115000"/>
              </a:lnSpc>
              <a:spcAft>
                <a:spcPts val="1000"/>
              </a:spcAft>
            </a:pP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 	PARA MAHASISWA, PESERTA DIDIK DAPAT BELAJAR DENGAN CARA BERPIKIR KREATIF, INOVATIF, PROBLEM SOLVING DAN VISIONER</a:t>
            </a:r>
            <a:endParaRPr lang="en-ID" sz="11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6E5DE61E-262B-F6B6-A460-02566B1C3E71}"/>
              </a:ext>
            </a:extLst>
          </p:cNvPr>
          <p:cNvSpPr txBox="1"/>
          <p:nvPr/>
        </p:nvSpPr>
        <p:spPr>
          <a:xfrm>
            <a:off x="377844" y="5849247"/>
            <a:ext cx="5543552" cy="929357"/>
          </a:xfrm>
          <a:prstGeom prst="rect">
            <a:avLst/>
          </a:prstGeom>
          <a:solidFill>
            <a:schemeClr val="accent2">
              <a:lumMod val="75000"/>
            </a:schemeClr>
          </a:solidFill>
        </p:spPr>
        <p:txBody>
          <a:bodyPr wrap="square">
            <a:spAutoFit/>
          </a:bodyPr>
          <a:lstStyle/>
          <a:p>
            <a:pPr marL="180975" indent="-180975">
              <a:lnSpc>
                <a:spcPct val="115000"/>
              </a:lnSpc>
              <a:spcAft>
                <a:spcPts val="1000"/>
              </a:spcAft>
            </a:pP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 	PROSES BELAJAR MENGAJAR YANG BERBASIS PADA : KEILMUAN, PEMAHAMANAN DAN PENGEMBANGAN TEORITIKAL DAN KONSEPTUAL, STUDI KASUS , PROBLEM SOLVING, PEMIKIRAN YANG BERKAITAN  KEBARUAN DAN PEMBARUAN</a:t>
            </a:r>
            <a:endParaRPr lang="en-ID" sz="11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2" name="Group 21">
            <a:extLst>
              <a:ext uri="{FF2B5EF4-FFF2-40B4-BE49-F238E27FC236}">
                <a16:creationId xmlns:a16="http://schemas.microsoft.com/office/drawing/2014/main" id="{39DB0055-07EF-24A2-D700-983A4A0EEFAA}"/>
              </a:ext>
            </a:extLst>
          </p:cNvPr>
          <p:cNvGrpSpPr/>
          <p:nvPr/>
        </p:nvGrpSpPr>
        <p:grpSpPr>
          <a:xfrm>
            <a:off x="6264295" y="1728367"/>
            <a:ext cx="5543550" cy="4573779"/>
            <a:chOff x="6018391" y="1377873"/>
            <a:chExt cx="5987539" cy="4573779"/>
          </a:xfrm>
        </p:grpSpPr>
        <p:sp>
          <p:nvSpPr>
            <p:cNvPr id="10" name="TextBox 9">
              <a:extLst>
                <a:ext uri="{FF2B5EF4-FFF2-40B4-BE49-F238E27FC236}">
                  <a16:creationId xmlns:a16="http://schemas.microsoft.com/office/drawing/2014/main" id="{E04A099B-5DCD-AC41-30A8-E8BC9EE35CD2}"/>
                </a:ext>
              </a:extLst>
            </p:cNvPr>
            <p:cNvSpPr txBox="1"/>
            <p:nvPr/>
          </p:nvSpPr>
          <p:spPr>
            <a:xfrm>
              <a:off x="6018392" y="1377873"/>
              <a:ext cx="5987538" cy="504625"/>
            </a:xfrm>
            <a:prstGeom prst="rect">
              <a:avLst/>
            </a:prstGeom>
            <a:solidFill>
              <a:schemeClr val="accent2">
                <a:lumMod val="50000"/>
              </a:schemeClr>
            </a:solidFill>
          </p:spPr>
          <p:txBody>
            <a:bodyPr wrap="square">
              <a:spAutoFit/>
            </a:bodyPr>
            <a:lstStyle/>
            <a:p>
              <a:pPr marL="180975" indent="-180975">
                <a:lnSpc>
                  <a:spcPct val="115000"/>
                </a:lnSpc>
                <a:spcAft>
                  <a:spcPts val="1000"/>
                </a:spcAft>
              </a:pPr>
              <a:r>
                <a:rPr lang="en-US" sz="1200" b="1" kern="100" dirty="0">
                  <a:solidFill>
                    <a:schemeClr val="bg1"/>
                  </a:solidFill>
                  <a:latin typeface="Calibri" panose="020F0502020204030204" pitchFamily="34" charset="0"/>
                  <a:cs typeface="Times New Roman" panose="02020603050405020304" pitchFamily="18" charset="0"/>
                </a:rPr>
                <a:t>G. 	ADA FORUM DISKUSI SEBAGAI BASIS DIALOG PERADABAN DANLAM MENGEMBANGAN ILMU PENGETAHUAN YANG KEKINIAN</a:t>
              </a:r>
              <a:endParaRPr lang="en-ID" sz="1200" b="1" kern="100" dirty="0">
                <a:solidFill>
                  <a:schemeClr val="bg1"/>
                </a:solidFill>
                <a:latin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EC701D9E-76B0-E0E5-6344-873090D994B5}"/>
                </a:ext>
              </a:extLst>
            </p:cNvPr>
            <p:cNvSpPr txBox="1"/>
            <p:nvPr/>
          </p:nvSpPr>
          <p:spPr>
            <a:xfrm>
              <a:off x="6018393" y="1888667"/>
              <a:ext cx="5987536" cy="504625"/>
            </a:xfrm>
            <a:prstGeom prst="rect">
              <a:avLst/>
            </a:prstGeom>
            <a:solidFill>
              <a:schemeClr val="accent2">
                <a:lumMod val="75000"/>
              </a:schemeClr>
            </a:solidFill>
          </p:spPr>
          <p:txBody>
            <a:bodyPr wrap="square">
              <a:spAutoFit/>
            </a:bodyPr>
            <a:lstStyle/>
            <a:p>
              <a:pPr marL="180975" indent="-180975">
                <a:lnSpc>
                  <a:spcPct val="115000"/>
                </a:lnSpc>
                <a:spcAft>
                  <a:spcPts val="1000"/>
                </a:spcAft>
              </a:pPr>
              <a:r>
                <a:rPr lang="en-US" sz="1200" b="1" kern="100" dirty="0">
                  <a:solidFill>
                    <a:schemeClr val="bg1"/>
                  </a:solidFill>
                  <a:latin typeface="Calibri" panose="020F0502020204030204" pitchFamily="34" charset="0"/>
                  <a:cs typeface="Times New Roman" panose="02020603050405020304" pitchFamily="18" charset="0"/>
                </a:rPr>
                <a:t>H. 	ADA PENERBITAN UNTUK MENAMPUNG KARYA PARA DOSEN ATAU GURU DAN MAHASISWA SECARA ELEKTRONIK ATAU CARA KONVENSIONAL</a:t>
              </a:r>
              <a:endParaRPr lang="en-ID" sz="1200" b="1" kern="100" dirty="0">
                <a:solidFill>
                  <a:schemeClr val="bg1"/>
                </a:solidFill>
                <a:latin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73F5090E-5777-E038-5D97-501DF29EA0FE}"/>
                </a:ext>
              </a:extLst>
            </p:cNvPr>
            <p:cNvSpPr txBox="1"/>
            <p:nvPr/>
          </p:nvSpPr>
          <p:spPr>
            <a:xfrm>
              <a:off x="6018391" y="2407701"/>
              <a:ext cx="5987537" cy="504625"/>
            </a:xfrm>
            <a:prstGeom prst="rect">
              <a:avLst/>
            </a:prstGeom>
            <a:solidFill>
              <a:schemeClr val="accent2">
                <a:lumMod val="50000"/>
              </a:schemeClr>
            </a:solidFill>
          </p:spPr>
          <p:txBody>
            <a:bodyPr wrap="square">
              <a:spAutoFit/>
            </a:bodyPr>
            <a:lstStyle/>
            <a:p>
              <a:pPr marL="180975" indent="-180975">
                <a:lnSpc>
                  <a:spcPct val="115000"/>
                </a:lnSpc>
                <a:spcAft>
                  <a:spcPts val="1000"/>
                </a:spcAft>
              </a:pPr>
              <a:r>
                <a:rPr lang="en-US" sz="1200" b="1" kern="100" dirty="0">
                  <a:solidFill>
                    <a:schemeClr val="bg1"/>
                  </a:solidFill>
                  <a:latin typeface="Calibri" panose="020F0502020204030204" pitchFamily="34" charset="0"/>
                  <a:cs typeface="Times New Roman" panose="02020603050405020304" pitchFamily="18" charset="0"/>
                </a:rPr>
                <a:t>I. 	ADA JURNAL ILMIAH ON LINE DAN PENERBITAN E BOOK YANG MENDUKUNG PEMBANGUNAN LITERASI</a:t>
              </a:r>
              <a:endParaRPr lang="en-ID" sz="1200" b="1" kern="100" dirty="0">
                <a:solidFill>
                  <a:schemeClr val="bg1"/>
                </a:solidFill>
                <a:latin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2391395C-3746-92EA-EE9D-EC97389FFEDF}"/>
                </a:ext>
              </a:extLst>
            </p:cNvPr>
            <p:cNvSpPr txBox="1"/>
            <p:nvPr/>
          </p:nvSpPr>
          <p:spPr>
            <a:xfrm>
              <a:off x="6018391" y="2930244"/>
              <a:ext cx="5987537" cy="504625"/>
            </a:xfrm>
            <a:prstGeom prst="rect">
              <a:avLst/>
            </a:prstGeom>
            <a:solidFill>
              <a:schemeClr val="accent2">
                <a:lumMod val="75000"/>
              </a:schemeClr>
            </a:solidFill>
          </p:spPr>
          <p:txBody>
            <a:bodyPr wrap="square">
              <a:spAutoFit/>
            </a:bodyPr>
            <a:lstStyle/>
            <a:p>
              <a:pPr marL="180975" indent="-180975">
                <a:lnSpc>
                  <a:spcPct val="115000"/>
                </a:lnSpc>
                <a:spcAft>
                  <a:spcPts val="1000"/>
                </a:spcAft>
              </a:pPr>
              <a:r>
                <a:rPr lang="en-US" sz="1200" b="1" kern="100" dirty="0">
                  <a:solidFill>
                    <a:schemeClr val="bg1"/>
                  </a:solidFill>
                  <a:latin typeface="Calibri" panose="020F0502020204030204" pitchFamily="34" charset="0"/>
                  <a:cs typeface="Times New Roman" panose="02020603050405020304" pitchFamily="18" charset="0"/>
                </a:rPr>
                <a:t>J.	ADA KERJASAMA DALAM MAUPUN LUAR NEGERI UNTUK KEGIATAN AKADEMIK SEPERTI PENELITIAN ILMIAH, DEBAT PUBLIK, BEDAH BUKU, SIMPOSIUM, WORKSHOP DLL</a:t>
              </a:r>
              <a:endParaRPr lang="en-ID" sz="1200" b="1" kern="100" dirty="0">
                <a:solidFill>
                  <a:schemeClr val="bg1"/>
                </a:solidFill>
                <a:latin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24AFFC05-B616-F14E-81A7-D327438F6BB6}"/>
                </a:ext>
              </a:extLst>
            </p:cNvPr>
            <p:cNvSpPr txBox="1"/>
            <p:nvPr/>
          </p:nvSpPr>
          <p:spPr>
            <a:xfrm>
              <a:off x="6018391" y="3453224"/>
              <a:ext cx="5987537" cy="716991"/>
            </a:xfrm>
            <a:prstGeom prst="rect">
              <a:avLst/>
            </a:prstGeom>
            <a:solidFill>
              <a:schemeClr val="accent2">
                <a:lumMod val="50000"/>
              </a:schemeClr>
            </a:solidFill>
          </p:spPr>
          <p:txBody>
            <a:bodyPr wrap="square">
              <a:spAutoFit/>
            </a:bodyPr>
            <a:lstStyle/>
            <a:p>
              <a:pPr marL="180975" indent="-180975">
                <a:lnSpc>
                  <a:spcPct val="115000"/>
                </a:lnSpc>
                <a:spcAft>
                  <a:spcPts val="1000"/>
                </a:spcAft>
              </a:pPr>
              <a:r>
                <a:rPr lang="en-US" sz="1200" b="1" kern="100" dirty="0">
                  <a:solidFill>
                    <a:schemeClr val="bg1"/>
                  </a:solidFill>
                  <a:latin typeface="Calibri" panose="020F0502020204030204" pitchFamily="34" charset="0"/>
                  <a:cs typeface="Times New Roman" panose="02020603050405020304" pitchFamily="18" charset="0"/>
                </a:rPr>
                <a:t>K. 	ADA IKATAN ALUMNI SEBAGAI WADAH DIALOG DALAM MEMBANGUN JEJARING SOSIAL MAUPUN PENGEMBANGAN IKMU PENGETAHUAN JUGA PENGUATAN LEMBAGA PENDIDIKAN </a:t>
              </a:r>
              <a:endParaRPr lang="en-ID" sz="1200" b="1" kern="100" dirty="0">
                <a:solidFill>
                  <a:schemeClr val="bg1"/>
                </a:solidFill>
                <a:latin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516AC6D1-CADA-11BA-637A-8351C97DE5D1}"/>
                </a:ext>
              </a:extLst>
            </p:cNvPr>
            <p:cNvSpPr txBox="1"/>
            <p:nvPr/>
          </p:nvSpPr>
          <p:spPr>
            <a:xfrm>
              <a:off x="6018391" y="4190416"/>
              <a:ext cx="5987537" cy="716991"/>
            </a:xfrm>
            <a:prstGeom prst="rect">
              <a:avLst/>
            </a:prstGeom>
            <a:solidFill>
              <a:schemeClr val="accent2">
                <a:lumMod val="75000"/>
              </a:schemeClr>
            </a:solidFill>
          </p:spPr>
          <p:txBody>
            <a:bodyPr wrap="square">
              <a:spAutoFit/>
            </a:bodyPr>
            <a:lstStyle/>
            <a:p>
              <a:pPr marL="180975" indent="-180975">
                <a:lnSpc>
                  <a:spcPct val="115000"/>
                </a:lnSpc>
                <a:spcAft>
                  <a:spcPts val="1000"/>
                </a:spcAft>
              </a:pPr>
              <a:r>
                <a:rPr lang="en-US" sz="1200" b="1" kern="100" dirty="0">
                  <a:solidFill>
                    <a:schemeClr val="bg1"/>
                  </a:solidFill>
                  <a:latin typeface="Calibri" panose="020F0502020204030204" pitchFamily="34" charset="0"/>
                  <a:cs typeface="Times New Roman" panose="02020603050405020304" pitchFamily="18" charset="0"/>
                </a:rPr>
                <a:t>L. 	AKTIF DALAM KEGIATAN FORUM AKADEMIS NASIONAL MAUPUN INTERNASIONAL BENCH MARK SEMINAR WORK SHOP DAN STUDI / KAJIAN NASIONAL MAUPUN INTERNASIONAL</a:t>
              </a:r>
              <a:endParaRPr lang="en-ID" sz="1200" b="1" kern="100" dirty="0">
                <a:solidFill>
                  <a:schemeClr val="bg1"/>
                </a:solidFill>
                <a:latin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CC9ABCA6-6241-26E4-E040-DAC1A62AC552}"/>
                </a:ext>
              </a:extLst>
            </p:cNvPr>
            <p:cNvSpPr txBox="1"/>
            <p:nvPr/>
          </p:nvSpPr>
          <p:spPr>
            <a:xfrm>
              <a:off x="6018391" y="4924724"/>
              <a:ext cx="5987537" cy="504625"/>
            </a:xfrm>
            <a:prstGeom prst="rect">
              <a:avLst/>
            </a:prstGeom>
            <a:solidFill>
              <a:schemeClr val="accent2">
                <a:lumMod val="50000"/>
              </a:schemeClr>
            </a:solidFill>
          </p:spPr>
          <p:txBody>
            <a:bodyPr wrap="square">
              <a:spAutoFit/>
            </a:bodyPr>
            <a:lstStyle/>
            <a:p>
              <a:pPr marL="180975" indent="-180975">
                <a:lnSpc>
                  <a:spcPct val="115000"/>
                </a:lnSpc>
                <a:spcAft>
                  <a:spcPts val="1000"/>
                </a:spcAft>
              </a:pPr>
              <a:r>
                <a:rPr lang="en-US" sz="1200" b="1" kern="100" dirty="0">
                  <a:solidFill>
                    <a:schemeClr val="bg1"/>
                  </a:solidFill>
                  <a:latin typeface="Calibri" panose="020F0502020204030204" pitchFamily="34" charset="0"/>
                  <a:cs typeface="Times New Roman" panose="02020603050405020304" pitchFamily="18" charset="0"/>
                </a:rPr>
                <a:t>M.	ADA PUBLIKASI PROSES  PENGAJARANNYA KE MEDIA YANG DAPAT DIJADIKAN REFERENSI DAN LITERASI SECARA ON LINE</a:t>
              </a:r>
              <a:endParaRPr lang="en-ID" sz="1200" b="1" kern="100" dirty="0">
                <a:solidFill>
                  <a:schemeClr val="bg1"/>
                </a:solidFill>
                <a:latin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CCAB7715-1133-BCC9-95CD-B60AB5B0DDD4}"/>
                </a:ext>
              </a:extLst>
            </p:cNvPr>
            <p:cNvSpPr txBox="1"/>
            <p:nvPr/>
          </p:nvSpPr>
          <p:spPr>
            <a:xfrm>
              <a:off x="6018391" y="5447027"/>
              <a:ext cx="5987537" cy="504625"/>
            </a:xfrm>
            <a:prstGeom prst="rect">
              <a:avLst/>
            </a:prstGeom>
            <a:solidFill>
              <a:schemeClr val="accent2">
                <a:lumMod val="75000"/>
              </a:schemeClr>
            </a:solidFill>
          </p:spPr>
          <p:txBody>
            <a:bodyPr wrap="square">
              <a:spAutoFit/>
            </a:bodyPr>
            <a:lstStyle/>
            <a:p>
              <a:pPr marL="180975" indent="-180975">
                <a:lnSpc>
                  <a:spcPct val="115000"/>
                </a:lnSpc>
                <a:spcAft>
                  <a:spcPts val="1000"/>
                </a:spcAft>
              </a:pPr>
              <a:r>
                <a:rPr lang="en-US" sz="1200" b="1" kern="100" dirty="0">
                  <a:solidFill>
                    <a:schemeClr val="bg1"/>
                  </a:solidFill>
                  <a:latin typeface="Calibri" panose="020F0502020204030204" pitchFamily="34" charset="0"/>
                  <a:cs typeface="Times New Roman" panose="02020603050405020304" pitchFamily="18" charset="0"/>
                </a:rPr>
                <a:t>N. MENJADI ANGGOTA FORUM ATAU ASOSIASI AKADEMIK NASIONAL MAUPUN INTERNASIONAL</a:t>
              </a:r>
              <a:endParaRPr lang="en-ID" sz="1200" b="1" kern="100" dirty="0">
                <a:solidFill>
                  <a:schemeClr val="bg1"/>
                </a:solidFill>
                <a:latin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926503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7CF41-9660-4A43-B0F5-533401CABE8E}"/>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D5CAD1EB-1A00-4457-299A-7F7C97D69F68}"/>
              </a:ext>
            </a:extLst>
          </p:cNvPr>
          <p:cNvGrpSpPr/>
          <p:nvPr/>
        </p:nvGrpSpPr>
        <p:grpSpPr>
          <a:xfrm>
            <a:off x="11112133" y="174262"/>
            <a:ext cx="893797" cy="479796"/>
            <a:chOff x="3505200" y="902285"/>
            <a:chExt cx="3451535" cy="1852809"/>
          </a:xfrm>
        </p:grpSpPr>
        <p:pic>
          <p:nvPicPr>
            <p:cNvPr id="15" name="Picture 14">
              <a:extLst>
                <a:ext uri="{FF2B5EF4-FFF2-40B4-BE49-F238E27FC236}">
                  <a16:creationId xmlns:a16="http://schemas.microsoft.com/office/drawing/2014/main" id="{6CA3E323-7EBE-C070-536D-086262EAA1ED}"/>
                </a:ext>
              </a:extLst>
            </p:cNvPr>
            <p:cNvPicPr>
              <a:picLocks noChangeAspect="1"/>
            </p:cNvPicPr>
            <p:nvPr/>
          </p:nvPicPr>
          <p:blipFill>
            <a:blip r:embed="rId3"/>
            <a:srcRect/>
            <a:stretch/>
          </p:blipFill>
          <p:spPr>
            <a:xfrm>
              <a:off x="5426869" y="955250"/>
              <a:ext cx="1529866" cy="1799844"/>
            </a:xfrm>
            <a:prstGeom prst="rect">
              <a:avLst/>
            </a:prstGeom>
          </p:spPr>
        </p:pic>
        <p:pic>
          <p:nvPicPr>
            <p:cNvPr id="16" name="Picture 15">
              <a:extLst>
                <a:ext uri="{FF2B5EF4-FFF2-40B4-BE49-F238E27FC236}">
                  <a16:creationId xmlns:a16="http://schemas.microsoft.com/office/drawing/2014/main" id="{74815A79-3393-939B-CA9E-A01D7B628C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grpSp>
        <p:nvGrpSpPr>
          <p:cNvPr id="18" name="Group 17">
            <a:extLst>
              <a:ext uri="{FF2B5EF4-FFF2-40B4-BE49-F238E27FC236}">
                <a16:creationId xmlns:a16="http://schemas.microsoft.com/office/drawing/2014/main" id="{3999B926-6D12-B0AF-8C29-2F74C84A120D}"/>
              </a:ext>
            </a:extLst>
          </p:cNvPr>
          <p:cNvGrpSpPr/>
          <p:nvPr/>
        </p:nvGrpSpPr>
        <p:grpSpPr>
          <a:xfrm>
            <a:off x="552448" y="246377"/>
            <a:ext cx="10029828" cy="1298339"/>
            <a:chOff x="552447" y="1260112"/>
            <a:chExt cx="11268077" cy="1298339"/>
          </a:xfrm>
        </p:grpSpPr>
        <p:sp>
          <p:nvSpPr>
            <p:cNvPr id="29" name="TextBox 28">
              <a:extLst>
                <a:ext uri="{FF2B5EF4-FFF2-40B4-BE49-F238E27FC236}">
                  <a16:creationId xmlns:a16="http://schemas.microsoft.com/office/drawing/2014/main" id="{A7E6AF01-4DB7-F99C-0EE0-C9AE390BAF27}"/>
                </a:ext>
              </a:extLst>
            </p:cNvPr>
            <p:cNvSpPr txBox="1"/>
            <p:nvPr/>
          </p:nvSpPr>
          <p:spPr>
            <a:xfrm>
              <a:off x="552447" y="1260112"/>
              <a:ext cx="11268077" cy="358816"/>
            </a:xfrm>
            <a:prstGeom prst="rect">
              <a:avLst/>
            </a:prstGeom>
            <a:solidFill>
              <a:schemeClr val="accent4">
                <a:lumMod val="75000"/>
              </a:schemeClr>
            </a:solidFill>
          </p:spPr>
          <p:txBody>
            <a:bodyPr wrap="square">
              <a:spAutoFit/>
            </a:bodyPr>
            <a:lstStyle/>
            <a:p>
              <a:pPr marL="361950" indent="-361950">
                <a:lnSpc>
                  <a:spcPct val="115000"/>
                </a:lnSpc>
                <a:spcAft>
                  <a:spcPts val="1000"/>
                </a:spcAft>
              </a:pPr>
              <a:r>
                <a:rPr lang="en-US"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	PROGRAM PENELITIAN, PENGJIAN DAN PENGEMBANGAN</a:t>
              </a:r>
              <a:endParaRPr lang="en-ID"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6799EA82-5843-2510-14F9-A002D96E9711}"/>
                </a:ext>
              </a:extLst>
            </p:cNvPr>
            <p:cNvSpPr txBox="1"/>
            <p:nvPr/>
          </p:nvSpPr>
          <p:spPr>
            <a:xfrm>
              <a:off x="1009646" y="1629094"/>
              <a:ext cx="10810877" cy="929357"/>
            </a:xfrm>
            <a:prstGeom prst="rect">
              <a:avLst/>
            </a:prstGeom>
            <a:solidFill>
              <a:schemeClr val="accent2">
                <a:lumMod val="50000"/>
              </a:schemeClr>
            </a:solidFill>
          </p:spPr>
          <p:txBody>
            <a:bodyPr wrap="square">
              <a:spAutoFit/>
            </a:bodyPr>
            <a:lstStyle/>
            <a:p>
              <a:pPr marL="180975" indent="-180975">
                <a:lnSpc>
                  <a:spcPct val="115000"/>
                </a:lnSpc>
              </a:pP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 YANG BERKAITAN DENGAN TATAKELOLA PENDIDIKAN DAN LATIHAN DI LEMDIKLAT POLRI DAN JAJARANNYA.</a:t>
              </a:r>
            </a:p>
            <a:p>
              <a:pPr marL="180975" indent="-180975">
                <a:lnSpc>
                  <a:spcPct val="115000"/>
                </a:lnSpc>
              </a:pP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 PROSES PEMBELAJARANNYA</a:t>
              </a:r>
            </a:p>
            <a:p>
              <a:pPr marL="180975" indent="-180975">
                <a:lnSpc>
                  <a:spcPct val="115000"/>
                </a:lnSpc>
              </a:pP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 ALUMNI LITBANG DI SEMUA LINI</a:t>
              </a:r>
            </a:p>
            <a:p>
              <a:pPr marL="180975" indent="-180975">
                <a:lnSpc>
                  <a:spcPct val="115000"/>
                </a:lnSpc>
              </a:pP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 ISU </a:t>
              </a:r>
              <a:r>
                <a:rPr lang="en-US" sz="1200" b="1"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ISU</a:t>
              </a: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PENTING ATAU ISU AKTUAL YANG SEDANG TERJADI DSB</a:t>
              </a:r>
            </a:p>
          </p:txBody>
        </p:sp>
      </p:grpSp>
      <p:grpSp>
        <p:nvGrpSpPr>
          <p:cNvPr id="23" name="Group 22">
            <a:extLst>
              <a:ext uri="{FF2B5EF4-FFF2-40B4-BE49-F238E27FC236}">
                <a16:creationId xmlns:a16="http://schemas.microsoft.com/office/drawing/2014/main" id="{660B3704-B6AA-368F-2FDF-6CC942358151}"/>
              </a:ext>
            </a:extLst>
          </p:cNvPr>
          <p:cNvGrpSpPr/>
          <p:nvPr/>
        </p:nvGrpSpPr>
        <p:grpSpPr>
          <a:xfrm>
            <a:off x="552447" y="1584868"/>
            <a:ext cx="11306177" cy="1000390"/>
            <a:chOff x="552447" y="2480331"/>
            <a:chExt cx="11268075" cy="1000390"/>
          </a:xfrm>
        </p:grpSpPr>
        <p:sp>
          <p:nvSpPr>
            <p:cNvPr id="4" name="TextBox 3">
              <a:extLst>
                <a:ext uri="{FF2B5EF4-FFF2-40B4-BE49-F238E27FC236}">
                  <a16:creationId xmlns:a16="http://schemas.microsoft.com/office/drawing/2014/main" id="{F51D09D8-580C-77D5-A875-6123204CBF75}"/>
                </a:ext>
              </a:extLst>
            </p:cNvPr>
            <p:cNvSpPr txBox="1"/>
            <p:nvPr/>
          </p:nvSpPr>
          <p:spPr>
            <a:xfrm>
              <a:off x="552447" y="2480331"/>
              <a:ext cx="11268075" cy="358816"/>
            </a:xfrm>
            <a:prstGeom prst="rect">
              <a:avLst/>
            </a:prstGeom>
            <a:solidFill>
              <a:schemeClr val="tx2">
                <a:lumMod val="50000"/>
              </a:schemeClr>
            </a:solidFill>
          </p:spPr>
          <p:txBody>
            <a:bodyPr wrap="square">
              <a:spAutoFit/>
            </a:bodyPr>
            <a:lstStyle/>
            <a:p>
              <a:pPr marL="361950" indent="-361950">
                <a:lnSpc>
                  <a:spcPct val="115000"/>
                </a:lnSpc>
                <a:spcAft>
                  <a:spcPts val="1000"/>
                </a:spcAft>
              </a:pPr>
              <a:r>
                <a:rPr lang="en-US"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	PROGRAM KERJA SAMA DALAM NEGERI DAN LUAR NEGERI</a:t>
              </a:r>
              <a:endParaRPr lang="en-ID"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3AAFCA6-EF14-5626-C80F-7870643BB1FE}"/>
                </a:ext>
              </a:extLst>
            </p:cNvPr>
            <p:cNvSpPr txBox="1"/>
            <p:nvPr/>
          </p:nvSpPr>
          <p:spPr>
            <a:xfrm>
              <a:off x="1009645" y="2834390"/>
              <a:ext cx="10810877" cy="646331"/>
            </a:xfrm>
            <a:prstGeom prst="rect">
              <a:avLst/>
            </a:prstGeom>
            <a:solidFill>
              <a:schemeClr val="accent1">
                <a:lumMod val="50000"/>
              </a:schemeClr>
            </a:solidFill>
          </p:spPr>
          <p:txBody>
            <a:bodyPr wrap="square">
              <a:spAutoFit/>
            </a:bodyPr>
            <a:lstStyle/>
            <a:p>
              <a:pPr marL="180975" indent="-180975"/>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 ANTAR PERGURUAN TINGGI</a:t>
              </a:r>
            </a:p>
            <a:p>
              <a:pPr marL="180975" indent="-180975"/>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 ANTAR LEMBAGA PENDIDIKAN DAN LATIHAN YANG SETARA</a:t>
              </a:r>
            </a:p>
            <a:p>
              <a:pPr marL="180975" indent="-180975"/>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 ANTAR PEMANGKU KEPENTINGAN PENDIDIKAN DAN LATIHAN DSB</a:t>
              </a:r>
            </a:p>
          </p:txBody>
        </p:sp>
      </p:grpSp>
      <p:grpSp>
        <p:nvGrpSpPr>
          <p:cNvPr id="27" name="Group 26">
            <a:extLst>
              <a:ext uri="{FF2B5EF4-FFF2-40B4-BE49-F238E27FC236}">
                <a16:creationId xmlns:a16="http://schemas.microsoft.com/office/drawing/2014/main" id="{A5E08241-7946-28CA-61EB-DBF41E70475B}"/>
              </a:ext>
            </a:extLst>
          </p:cNvPr>
          <p:cNvGrpSpPr/>
          <p:nvPr/>
        </p:nvGrpSpPr>
        <p:grpSpPr>
          <a:xfrm>
            <a:off x="552447" y="2621392"/>
            <a:ext cx="11306178" cy="2864133"/>
            <a:chOff x="552447" y="2726167"/>
            <a:chExt cx="11306178" cy="2864133"/>
          </a:xfrm>
        </p:grpSpPr>
        <p:sp>
          <p:nvSpPr>
            <p:cNvPr id="6" name="TextBox 5">
              <a:extLst>
                <a:ext uri="{FF2B5EF4-FFF2-40B4-BE49-F238E27FC236}">
                  <a16:creationId xmlns:a16="http://schemas.microsoft.com/office/drawing/2014/main" id="{5936E70A-98FF-BF76-FF40-067B9933ACF1}"/>
                </a:ext>
              </a:extLst>
            </p:cNvPr>
            <p:cNvSpPr txBox="1"/>
            <p:nvPr/>
          </p:nvSpPr>
          <p:spPr>
            <a:xfrm>
              <a:off x="552447" y="2726167"/>
              <a:ext cx="11306178" cy="358816"/>
            </a:xfrm>
            <a:prstGeom prst="rect">
              <a:avLst/>
            </a:prstGeom>
            <a:solidFill>
              <a:schemeClr val="accent6">
                <a:lumMod val="50000"/>
              </a:schemeClr>
            </a:solidFill>
          </p:spPr>
          <p:txBody>
            <a:bodyPr wrap="square">
              <a:spAutoFit/>
            </a:bodyPr>
            <a:lstStyle/>
            <a:p>
              <a:pPr marL="361950" indent="-361950">
                <a:lnSpc>
                  <a:spcPct val="115000"/>
                </a:lnSpc>
                <a:spcAft>
                  <a:spcPts val="1000"/>
                </a:spcAft>
              </a:pPr>
              <a:r>
                <a:rPr lang="en-US"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	PROGRAM PENGEMBANGAN LITERASI</a:t>
              </a:r>
              <a:endParaRPr lang="en-ID"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45F7F2C-5608-8883-F9AE-155192ECEC08}"/>
                </a:ext>
              </a:extLst>
            </p:cNvPr>
            <p:cNvSpPr txBox="1"/>
            <p:nvPr/>
          </p:nvSpPr>
          <p:spPr>
            <a:xfrm>
              <a:off x="959404" y="3097310"/>
              <a:ext cx="10899221" cy="2492990"/>
            </a:xfrm>
            <a:prstGeom prst="rect">
              <a:avLst/>
            </a:prstGeom>
            <a:solidFill>
              <a:schemeClr val="accent6">
                <a:lumMod val="75000"/>
              </a:schemeClr>
            </a:solidFill>
          </p:spPr>
          <p:txBody>
            <a:bodyPr wrap="square">
              <a:spAutoFit/>
            </a:bodyPr>
            <a:lstStyle/>
            <a:p>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LITERASI DAPAT DARI ATAU DENGAN: APA SAJA, DIMANA SAJA, KAPAN SAJA, DENGAN SIAPA SAJA BISA. </a:t>
              </a:r>
            </a:p>
            <a:p>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LITERASI AKAN TERUS BERKEMBANG DAN MENINGKAT KUALITASNYA DALAM MEMBANGUN KETERATURAN SOSIAL DAN PERADABAN BAGI SEMAKIN MANUSIAWINYA MANUSIA TATKALA ADA :</a:t>
              </a:r>
            </a:p>
            <a:p>
              <a:pPr marL="180975" indent="-180975"/>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 PELOPOR ATAU YANG BERANI MENYUARAKAN KEJUJURAN, KEBENARAN DAN KEADILAN</a:t>
              </a:r>
            </a:p>
            <a:p>
              <a:pPr marL="180975" indent="-180975"/>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 PEMIMPIN YANG PEDULI LITERASI</a:t>
              </a:r>
            </a:p>
            <a:p>
              <a:pPr marL="180975" indent="-180975"/>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 SISTEM EDUKASI YANG MENTRANSFORMASI</a:t>
              </a:r>
            </a:p>
            <a:p>
              <a:pPr marL="180975" indent="-180975"/>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 GERAKAN MORAL DAN GERAKAN SOSIAL</a:t>
              </a:r>
            </a:p>
            <a:p>
              <a:pPr marL="180975" indent="-180975"/>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 PERLAWANAN TERHADAP PARA MAFIA ATAU PREMAN BIROKRASI</a:t>
              </a:r>
            </a:p>
            <a:p>
              <a:pPr marL="180975" indent="-180975"/>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 PEMBERIAN REWARD AND PUNISHMENT YANG FAIR DAN BEREFEK LUAS</a:t>
              </a:r>
            </a:p>
            <a:p>
              <a:pPr marL="180975" indent="-180975"/>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 SMART POWER DAN SOFT POWER YANG KUAT</a:t>
              </a:r>
            </a:p>
            <a:p>
              <a:pPr marL="180975" indent="-180975"/>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 PROGRAM </a:t>
              </a:r>
              <a:r>
                <a:rPr lang="en-US" sz="1200" b="1"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PROGRAM</a:t>
              </a: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UNGGULAN PENDUKUNG LITERASI</a:t>
              </a:r>
            </a:p>
            <a:p>
              <a:pPr marL="180975" indent="-180975"/>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 BRANDING DAN MARKETING</a:t>
              </a:r>
            </a:p>
            <a:p>
              <a:pPr marL="180975" indent="-180975"/>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 PRODUK </a:t>
              </a:r>
              <a:r>
                <a:rPr lang="en-US" sz="1200" b="1"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PRODUK</a:t>
              </a: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YANG ADA DI SEMUA LINI SEBAGAI REFERENSI</a:t>
              </a:r>
            </a:p>
          </p:txBody>
        </p:sp>
      </p:grpSp>
      <p:grpSp>
        <p:nvGrpSpPr>
          <p:cNvPr id="26" name="Group 25">
            <a:extLst>
              <a:ext uri="{FF2B5EF4-FFF2-40B4-BE49-F238E27FC236}">
                <a16:creationId xmlns:a16="http://schemas.microsoft.com/office/drawing/2014/main" id="{1B47D65A-D6A2-B063-D07A-2588DA45EF5D}"/>
              </a:ext>
            </a:extLst>
          </p:cNvPr>
          <p:cNvGrpSpPr/>
          <p:nvPr/>
        </p:nvGrpSpPr>
        <p:grpSpPr>
          <a:xfrm>
            <a:off x="552447" y="5540709"/>
            <a:ext cx="11306177" cy="1184708"/>
            <a:chOff x="552447" y="5655009"/>
            <a:chExt cx="11306177" cy="1184708"/>
          </a:xfrm>
        </p:grpSpPr>
        <p:sp>
          <p:nvSpPr>
            <p:cNvPr id="24" name="TextBox 23">
              <a:extLst>
                <a:ext uri="{FF2B5EF4-FFF2-40B4-BE49-F238E27FC236}">
                  <a16:creationId xmlns:a16="http://schemas.microsoft.com/office/drawing/2014/main" id="{C5160FCD-7D8E-6319-EF91-33660270EF62}"/>
                </a:ext>
              </a:extLst>
            </p:cNvPr>
            <p:cNvSpPr txBox="1"/>
            <p:nvPr/>
          </p:nvSpPr>
          <p:spPr>
            <a:xfrm>
              <a:off x="552447" y="5655009"/>
              <a:ext cx="11306177" cy="358816"/>
            </a:xfrm>
            <a:prstGeom prst="rect">
              <a:avLst/>
            </a:prstGeom>
            <a:solidFill>
              <a:schemeClr val="bg2">
                <a:lumMod val="10000"/>
              </a:schemeClr>
            </a:solidFill>
          </p:spPr>
          <p:txBody>
            <a:bodyPr wrap="square">
              <a:spAutoFit/>
            </a:bodyPr>
            <a:lstStyle/>
            <a:p>
              <a:pPr marL="361950" indent="-361950">
                <a:lnSpc>
                  <a:spcPct val="115000"/>
                </a:lnSpc>
                <a:spcAft>
                  <a:spcPts val="1000"/>
                </a:spcAft>
              </a:pPr>
              <a:r>
                <a:rPr lang="en-US"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	PROGRAM BHAKTI MASYARAKAT</a:t>
              </a:r>
              <a:endParaRPr lang="en-ID"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39842385-1FA9-910E-E412-DA79E625B85C}"/>
                </a:ext>
              </a:extLst>
            </p:cNvPr>
            <p:cNvSpPr txBox="1"/>
            <p:nvPr/>
          </p:nvSpPr>
          <p:spPr>
            <a:xfrm>
              <a:off x="959404" y="6008720"/>
              <a:ext cx="10899220" cy="830997"/>
            </a:xfrm>
            <a:prstGeom prst="rect">
              <a:avLst/>
            </a:prstGeom>
            <a:solidFill>
              <a:schemeClr val="bg2">
                <a:lumMod val="25000"/>
              </a:schemeClr>
            </a:solidFill>
          </p:spPr>
          <p:txBody>
            <a:bodyPr wrap="square">
              <a:spAutoFit/>
            </a:bodyPr>
            <a:lstStyle/>
            <a:p>
              <a:pPr marL="180975" indent="-180975"/>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 BHAKTI SOSIAL</a:t>
              </a:r>
            </a:p>
            <a:p>
              <a:pPr marL="180975" indent="-180975"/>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 BHAKTI KESEHATAN</a:t>
              </a:r>
            </a:p>
            <a:p>
              <a:pPr marL="180975" indent="-180975"/>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 PEDULI LINGKUNGAN</a:t>
              </a:r>
            </a:p>
            <a:p>
              <a:pPr marL="180975" indent="-180975"/>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 KEMITRAAN DENGAN PARA PEMANGKU KEPENTINGAN DALAM MENDUKUNG PROGRAM PEMERINTAH KHUSUSNYA YANG BERKAITAN DENGAN SOCIAL ENGINEERING</a:t>
              </a:r>
            </a:p>
          </p:txBody>
        </p:sp>
      </p:grpSp>
    </p:spTree>
    <p:extLst>
      <p:ext uri="{BB962C8B-B14F-4D97-AF65-F5344CB8AC3E}">
        <p14:creationId xmlns:p14="http://schemas.microsoft.com/office/powerpoint/2010/main" val="3017892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81158-B86A-12A7-C57D-AAE1D9D42DD6}"/>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26D69552-BDBA-BE26-6E00-1C289DCE5770}"/>
              </a:ext>
            </a:extLst>
          </p:cNvPr>
          <p:cNvGrpSpPr/>
          <p:nvPr/>
        </p:nvGrpSpPr>
        <p:grpSpPr>
          <a:xfrm>
            <a:off x="11112133" y="174262"/>
            <a:ext cx="893797" cy="479796"/>
            <a:chOff x="3505200" y="902285"/>
            <a:chExt cx="3451535" cy="1852809"/>
          </a:xfrm>
        </p:grpSpPr>
        <p:pic>
          <p:nvPicPr>
            <p:cNvPr id="15" name="Picture 14">
              <a:extLst>
                <a:ext uri="{FF2B5EF4-FFF2-40B4-BE49-F238E27FC236}">
                  <a16:creationId xmlns:a16="http://schemas.microsoft.com/office/drawing/2014/main" id="{CA61A9F0-0AA3-10C3-5BC6-8A8F59E078F6}"/>
                </a:ext>
              </a:extLst>
            </p:cNvPr>
            <p:cNvPicPr>
              <a:picLocks noChangeAspect="1"/>
            </p:cNvPicPr>
            <p:nvPr/>
          </p:nvPicPr>
          <p:blipFill>
            <a:blip r:embed="rId3"/>
            <a:srcRect/>
            <a:stretch/>
          </p:blipFill>
          <p:spPr>
            <a:xfrm>
              <a:off x="5426869" y="955250"/>
              <a:ext cx="1529866" cy="1799844"/>
            </a:xfrm>
            <a:prstGeom prst="rect">
              <a:avLst/>
            </a:prstGeom>
          </p:spPr>
        </p:pic>
        <p:pic>
          <p:nvPicPr>
            <p:cNvPr id="16" name="Picture 15">
              <a:extLst>
                <a:ext uri="{FF2B5EF4-FFF2-40B4-BE49-F238E27FC236}">
                  <a16:creationId xmlns:a16="http://schemas.microsoft.com/office/drawing/2014/main" id="{97DF64C2-139D-741B-8695-263E4F9153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
        <p:nvSpPr>
          <p:cNvPr id="4" name="TextBox 3">
            <a:extLst>
              <a:ext uri="{FF2B5EF4-FFF2-40B4-BE49-F238E27FC236}">
                <a16:creationId xmlns:a16="http://schemas.microsoft.com/office/drawing/2014/main" id="{BE5018EF-7846-DE32-8D88-BAC8EEC15646}"/>
              </a:ext>
            </a:extLst>
          </p:cNvPr>
          <p:cNvSpPr txBox="1"/>
          <p:nvPr/>
        </p:nvSpPr>
        <p:spPr>
          <a:xfrm>
            <a:off x="671419" y="903721"/>
            <a:ext cx="11136426" cy="392159"/>
          </a:xfrm>
          <a:prstGeom prst="rect">
            <a:avLst/>
          </a:prstGeom>
          <a:solidFill>
            <a:schemeClr val="accent2">
              <a:lumMod val="50000"/>
            </a:schemeClr>
          </a:solidFill>
        </p:spPr>
        <p:txBody>
          <a:bodyPr wrap="square">
            <a:spAutoFit/>
          </a:bodyPr>
          <a:lstStyle/>
          <a:p>
            <a:pPr marL="361950" indent="-361950">
              <a:lnSpc>
                <a:spcPct val="115000"/>
              </a:lnSpc>
              <a:spcAft>
                <a:spcPts val="1000"/>
              </a:spcAft>
            </a:pPr>
            <a:r>
              <a:rPr lang="nn-NO" sz="1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	PROGRAM BRANDING DAN MEMBANGUN CITRA LEMDIKLAT</a:t>
            </a:r>
            <a:endParaRPr lang="en-ID"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6CC0884-DB87-A6B6-7BAE-5B5813B6AB97}"/>
              </a:ext>
            </a:extLst>
          </p:cNvPr>
          <p:cNvSpPr txBox="1"/>
          <p:nvPr/>
        </p:nvSpPr>
        <p:spPr>
          <a:xfrm>
            <a:off x="671419" y="1436734"/>
            <a:ext cx="5424582" cy="4185761"/>
          </a:xfrm>
          <a:prstGeom prst="rect">
            <a:avLst/>
          </a:prstGeom>
          <a:solidFill>
            <a:schemeClr val="accent2">
              <a:lumMod val="60000"/>
              <a:lumOff val="40000"/>
            </a:schemeClr>
          </a:solidFill>
        </p:spPr>
        <p:txBody>
          <a:bodyPr wrap="square">
            <a:spAutoFit/>
          </a:bodyPr>
          <a:lstStyle/>
          <a:p>
            <a:pPr marL="180975" indent="-180975"/>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A.	COMPANY PROFILE SESPIM:</a:t>
            </a:r>
          </a:p>
          <a:p>
            <a:pPr marL="180975" indent="-180975"/>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APA BAGAIMANA MENGAPA LEMDIKLAT</a:t>
            </a:r>
          </a:p>
          <a:p>
            <a:pPr marL="180975" indent="-180975"/>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B.	SIAPA DAN APA KARYANYA:</a:t>
            </a:r>
          </a:p>
          <a:p>
            <a:pPr marL="180975" indent="-180975"/>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MENAMPILKAN PARA GURU SERDIK YANG BERPRESTASI DSB</a:t>
            </a:r>
          </a:p>
          <a:p>
            <a:pPr marL="180975" indent="-180975"/>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C.	LITERASI POLISI DAN PEMOLISIANNYA: BERKAITAN DENGAN PROSES PEMBELAJARAN DAN PENGETAHUAN:</a:t>
            </a:r>
          </a:p>
          <a:p>
            <a:pPr marL="542925" indent="-361950">
              <a:buFont typeface="Wingdings" panose="05000000000000000000" pitchFamily="2" charset="2"/>
              <a:buChar char="q"/>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QUOTES,</a:t>
            </a:r>
          </a:p>
          <a:p>
            <a:pPr marL="542925" indent="-361950">
              <a:buFont typeface="Wingdings" panose="05000000000000000000" pitchFamily="2" charset="2"/>
              <a:buChar char="q"/>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REFERENSI,</a:t>
            </a:r>
          </a:p>
          <a:p>
            <a:pPr marL="542925" indent="-361950">
              <a:buFont typeface="Wingdings" panose="05000000000000000000" pitchFamily="2" charset="2"/>
              <a:buChar char="q"/>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E JURNAL,</a:t>
            </a:r>
          </a:p>
          <a:p>
            <a:pPr marL="542925" indent="-361950">
              <a:buFont typeface="Wingdings" panose="05000000000000000000" pitchFamily="2" charset="2"/>
              <a:buChar char="q"/>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E BOOK,</a:t>
            </a:r>
          </a:p>
          <a:p>
            <a:pPr marL="542925" indent="-361950">
              <a:buFont typeface="Wingdings" panose="05000000000000000000" pitchFamily="2" charset="2"/>
              <a:buChar char="q"/>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E LIBRARY DSB</a:t>
            </a:r>
          </a:p>
          <a:p>
            <a:pPr marL="180975" indent="-180975"/>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D.	DIALOG POLISI DAN PEMOLISIANNYA MELALUI:</a:t>
            </a:r>
          </a:p>
          <a:p>
            <a:pPr marL="180975" indent="-180975"/>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PODCAST TENTANG ISU </a:t>
            </a:r>
            <a:r>
              <a:rPr lang="en-US" sz="1400" b="1" kern="100" dirty="0" err="1">
                <a:effectLst/>
                <a:latin typeface="Calibri" panose="020F0502020204030204" pitchFamily="34" charset="0"/>
                <a:ea typeface="Calibri" panose="020F0502020204030204" pitchFamily="34" charset="0"/>
                <a:cs typeface="Times New Roman" panose="02020603050405020304" pitchFamily="18" charset="0"/>
              </a:rPr>
              <a:t>ISU</a:t>
            </a: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PENTING POLISI DAN PEMOLISIANNYA.</a:t>
            </a:r>
          </a:p>
          <a:p>
            <a:pPr marL="180975" indent="-180975"/>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E. EMERGENCY POLICING DAN CONTIGENCY POLICING: </a:t>
            </a:r>
          </a:p>
          <a:p>
            <a:pPr marL="180975" indent="-180975"/>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POLA </a:t>
            </a:r>
            <a:r>
              <a:rPr lang="en-US" sz="1400" b="1" kern="100" dirty="0" err="1">
                <a:effectLst/>
                <a:latin typeface="Calibri" panose="020F0502020204030204" pitchFamily="34" charset="0"/>
                <a:ea typeface="Calibri" panose="020F0502020204030204" pitchFamily="34" charset="0"/>
                <a:cs typeface="Times New Roman" panose="02020603050405020304" pitchFamily="18" charset="0"/>
              </a:rPr>
              <a:t>POLA</a:t>
            </a: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PEMOLISIAN DALAM BERBAGAI SITUASI DAN KONDISI SERTA PENGAMBILAN KEPUTUSANNYA</a:t>
            </a:r>
          </a:p>
          <a:p>
            <a:pPr marL="180975" indent="-180975"/>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F.	MASDARWIS DAN COOLING SYSTEM:</a:t>
            </a:r>
          </a:p>
          <a:p>
            <a:pPr marL="180975" indent="-180975"/>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SENI BUDAYA DAN PARIWISATA BAGI KEMANUSIAAN, KETERATURAN SOSIAL DAN PERADABAN</a:t>
            </a:r>
          </a:p>
        </p:txBody>
      </p:sp>
      <p:sp>
        <p:nvSpPr>
          <p:cNvPr id="2" name="TextBox 1">
            <a:extLst>
              <a:ext uri="{FF2B5EF4-FFF2-40B4-BE49-F238E27FC236}">
                <a16:creationId xmlns:a16="http://schemas.microsoft.com/office/drawing/2014/main" id="{59B636A5-6452-D590-23B9-87AF5E245969}"/>
              </a:ext>
            </a:extLst>
          </p:cNvPr>
          <p:cNvSpPr txBox="1"/>
          <p:nvPr/>
        </p:nvSpPr>
        <p:spPr>
          <a:xfrm>
            <a:off x="6383263" y="1436734"/>
            <a:ext cx="5424582" cy="4401205"/>
          </a:xfrm>
          <a:prstGeom prst="rect">
            <a:avLst/>
          </a:prstGeom>
          <a:solidFill>
            <a:schemeClr val="accent2">
              <a:lumMod val="60000"/>
              <a:lumOff val="40000"/>
            </a:schemeClr>
          </a:solidFill>
        </p:spPr>
        <p:txBody>
          <a:bodyPr wrap="square">
            <a:spAutoFit/>
          </a:bodyPr>
          <a:lstStyle/>
          <a:p>
            <a:pPr marL="180975" indent="-180975"/>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G.	KREATIFITAS DAN INOVASI: </a:t>
            </a:r>
          </a:p>
          <a:p>
            <a:pPr marL="180975" indent="-180975"/>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MENAMPUNG PRODUK </a:t>
            </a:r>
            <a:r>
              <a:rPr lang="en-US" sz="1400" b="1" kern="100" dirty="0" err="1">
                <a:effectLst/>
                <a:latin typeface="Calibri" panose="020F0502020204030204" pitchFamily="34" charset="0"/>
                <a:ea typeface="Calibri" panose="020F0502020204030204" pitchFamily="34" charset="0"/>
                <a:cs typeface="Times New Roman" panose="02020603050405020304" pitchFamily="18" charset="0"/>
              </a:rPr>
              <a:t>PRODUK</a:t>
            </a: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LEMDIKLAT DAN JAJARANNYA ATAS HAL </a:t>
            </a:r>
            <a:r>
              <a:rPr lang="en-US" sz="1400" b="1" kern="100" dirty="0" err="1">
                <a:effectLst/>
                <a:latin typeface="Calibri" panose="020F0502020204030204" pitchFamily="34" charset="0"/>
                <a:ea typeface="Calibri" panose="020F0502020204030204" pitchFamily="34" charset="0"/>
                <a:cs typeface="Times New Roman" panose="02020603050405020304" pitchFamily="18" charset="0"/>
              </a:rPr>
              <a:t>HAL</a:t>
            </a: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BARU DAN KEBARUAN</a:t>
            </a:r>
          </a:p>
          <a:p>
            <a:pPr marL="180975" indent="-180975"/>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H.	STUDI KASUS :</a:t>
            </a:r>
          </a:p>
          <a:p>
            <a:pPr marL="180975" indent="-180975"/>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BELAJAR DARI BERBAGAI KEJADIAN ATAU ISU </a:t>
            </a:r>
            <a:r>
              <a:rPr lang="en-US" sz="1400" b="1" kern="100" dirty="0" err="1">
                <a:effectLst/>
                <a:latin typeface="Calibri" panose="020F0502020204030204" pitchFamily="34" charset="0"/>
                <a:ea typeface="Calibri" panose="020F0502020204030204" pitchFamily="34" charset="0"/>
                <a:cs typeface="Times New Roman" panose="02020603050405020304" pitchFamily="18" charset="0"/>
              </a:rPr>
              <a:t>ISU</a:t>
            </a: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PENTING YANG TERJADI DALAM MASYARAKAT</a:t>
            </a:r>
          </a:p>
          <a:p>
            <a:pPr marL="180975" indent="-180975"/>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I. 	BENCH MARKING:</a:t>
            </a:r>
          </a:p>
          <a:p>
            <a:pPr marL="180975" indent="-180975"/>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STUDI BANDING DALAM DAN LUAR NEGERI</a:t>
            </a:r>
          </a:p>
          <a:p>
            <a:pPr marL="180975" indent="-180975"/>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J. 	LEMDIKLAT COACHING:</a:t>
            </a:r>
          </a:p>
          <a:p>
            <a:pPr marL="180975" indent="-180975"/>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DIALOG LEMDIKLAT DENGAN TEMA KEKINIAN DAN ISU </a:t>
            </a:r>
            <a:r>
              <a:rPr lang="en-US" sz="1400" b="1" kern="100" dirty="0" err="1">
                <a:effectLst/>
                <a:latin typeface="Calibri" panose="020F0502020204030204" pitchFamily="34" charset="0"/>
                <a:ea typeface="Calibri" panose="020F0502020204030204" pitchFamily="34" charset="0"/>
                <a:cs typeface="Times New Roman" panose="02020603050405020304" pitchFamily="18" charset="0"/>
              </a:rPr>
              <a:t>ISU</a:t>
            </a: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KRUSIAL</a:t>
            </a:r>
          </a:p>
          <a:p>
            <a:pPr marL="361950" indent="-180975"/>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1) SISPAM KOTA</a:t>
            </a:r>
          </a:p>
          <a:p>
            <a:pPr marL="361950" indent="-180975"/>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2) PERBATASAN</a:t>
            </a:r>
          </a:p>
          <a:p>
            <a:pPr marL="361950" indent="-180975"/>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3) KONFLIK SOSIAL</a:t>
            </a:r>
          </a:p>
          <a:p>
            <a:pPr marL="361950" indent="-180975"/>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4) BHABIN KAMTIBMAS</a:t>
            </a:r>
          </a:p>
          <a:p>
            <a:pPr marL="361950" indent="-180975"/>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5) MODEL </a:t>
            </a:r>
            <a:r>
              <a:rPr lang="en-US" sz="1400" b="1" kern="100" dirty="0" err="1">
                <a:effectLst/>
                <a:latin typeface="Calibri" panose="020F0502020204030204" pitchFamily="34" charset="0"/>
                <a:ea typeface="Calibri" panose="020F0502020204030204" pitchFamily="34" charset="0"/>
                <a:cs typeface="Times New Roman" panose="02020603050405020304" pitchFamily="18" charset="0"/>
              </a:rPr>
              <a:t>MODEL</a:t>
            </a: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PEMOLISIAN</a:t>
            </a:r>
          </a:p>
          <a:p>
            <a:pPr marL="361950" indent="-180975"/>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6) PEMIMPIN DAN KEPEMIMPINANNYA</a:t>
            </a:r>
          </a:p>
          <a:p>
            <a:pPr marL="361950" indent="-180975"/>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7) PENGAMANAN PEMILU MAUPUN PILKADA SERENTAK</a:t>
            </a:r>
          </a:p>
          <a:p>
            <a:pPr marL="361950" indent="-180975"/>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8) PENANGANAN BENCANA</a:t>
            </a:r>
          </a:p>
          <a:p>
            <a:pPr marL="361950" indent="-180975"/>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9) MODERNISASI POLRI</a:t>
            </a:r>
          </a:p>
          <a:p>
            <a:pPr marL="361950" indent="-180975"/>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10) SOCIAL ENGINEERING DSB</a:t>
            </a:r>
          </a:p>
        </p:txBody>
      </p:sp>
    </p:spTree>
    <p:extLst>
      <p:ext uri="{BB962C8B-B14F-4D97-AF65-F5344CB8AC3E}">
        <p14:creationId xmlns:p14="http://schemas.microsoft.com/office/powerpoint/2010/main" val="2214649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5776D4-3DB7-0F67-E8D8-A3EF3749DF04}"/>
              </a:ext>
            </a:extLst>
          </p:cNvPr>
          <p:cNvSpPr>
            <a:spLocks noGrp="1"/>
          </p:cNvSpPr>
          <p:nvPr>
            <p:ph type="sldNum" sz="quarter" idx="12"/>
          </p:nvPr>
        </p:nvSpPr>
        <p:spPr/>
        <p:txBody>
          <a:bodyPr/>
          <a:lstStyle/>
          <a:p>
            <a:fld id="{E3DB30A5-B836-8A40-9744-C8521EF9FD5E}" type="slidenum">
              <a:rPr lang="en-US" smtClean="0"/>
              <a:t>6</a:t>
            </a:fld>
            <a:endParaRPr lang="en-US"/>
          </a:p>
        </p:txBody>
      </p:sp>
      <p:sp>
        <p:nvSpPr>
          <p:cNvPr id="5" name="TextBox 4">
            <a:extLst>
              <a:ext uri="{FF2B5EF4-FFF2-40B4-BE49-F238E27FC236}">
                <a16:creationId xmlns:a16="http://schemas.microsoft.com/office/drawing/2014/main" id="{0ED287A3-902C-5EFF-F81F-A379B585A834}"/>
              </a:ext>
            </a:extLst>
          </p:cNvPr>
          <p:cNvSpPr txBox="1"/>
          <p:nvPr/>
        </p:nvSpPr>
        <p:spPr>
          <a:xfrm>
            <a:off x="1285875" y="694012"/>
            <a:ext cx="9867899" cy="5155899"/>
          </a:xfrm>
          <a:prstGeom prst="rect">
            <a:avLst/>
          </a:prstGeom>
          <a:noFill/>
        </p:spPr>
        <p:txBody>
          <a:bodyPr wrap="square">
            <a:spAutoFit/>
          </a:bodyPr>
          <a:lstStyle/>
          <a:p>
            <a:pPr algn="ctr">
              <a:lnSpc>
                <a:spcPct val="115000"/>
              </a:lnSpc>
              <a:spcAft>
                <a:spcPts val="1000"/>
              </a:spcAft>
            </a:pP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PROGRAM </a:t>
            </a:r>
            <a:r>
              <a:rPr lang="en-US" sz="3200" b="1" kern="100" dirty="0" err="1">
                <a:effectLst/>
                <a:latin typeface="Calibri" panose="020F0502020204030204" pitchFamily="34" charset="0"/>
                <a:ea typeface="Calibri" panose="020F0502020204030204" pitchFamily="34" charset="0"/>
                <a:cs typeface="Times New Roman" panose="02020603050405020304" pitchFamily="18" charset="0"/>
              </a:rPr>
              <a:t>PROGRAM</a:t>
            </a: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 LEMDIKLAT POLRI MERUPAKAN SUATU CARA MENDUKUNG PROSES PEMBELAJARAN DI LEMDIKLAT POLRI DENGAN KURIKULUM YANG MERUPAKAN REFLEKSI CARA BERPIKIR AGAR O2H (OTAK, OTOT DAN HATI NURANI) SEBAGAI POLISI DAN PEMOLISIANNYA YANG PROFESIONAL, CERDAS, BERMORAL DAN MODERN, DINAMIS TERUS DITUMBUHKEMBANGKAN SEPANJANG HAYAT SEBAGAI </a:t>
            </a:r>
            <a:r>
              <a:rPr lang="en-US" sz="3200" b="1" i="1" kern="100" dirty="0">
                <a:effectLst/>
                <a:latin typeface="Calibri" panose="020F0502020204030204" pitchFamily="34" charset="0"/>
                <a:ea typeface="Calibri" panose="020F0502020204030204" pitchFamily="34" charset="0"/>
                <a:cs typeface="Times New Roman" panose="02020603050405020304" pitchFamily="18" charset="0"/>
              </a:rPr>
              <a:t>LEARNING YANG LONG LIVE EDUCATION</a:t>
            </a:r>
            <a:endParaRPr lang="en-ID" sz="2800" b="1"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6365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F0092-425D-7EF6-7EF8-FD88C7A6003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D04D67D-6BD6-A1D2-D91A-1708785D4ACC}"/>
              </a:ext>
            </a:extLst>
          </p:cNvPr>
          <p:cNvSpPr txBox="1"/>
          <p:nvPr/>
        </p:nvSpPr>
        <p:spPr>
          <a:xfrm>
            <a:off x="3577554" y="2340864"/>
            <a:ext cx="4859921" cy="3139321"/>
          </a:xfrm>
          <a:prstGeom prst="rect">
            <a:avLst/>
          </a:prstGeom>
          <a:noFill/>
        </p:spPr>
        <p:txBody>
          <a:bodyPr wrap="none" rtlCol="0">
            <a:spAutoFit/>
          </a:bodyPr>
          <a:lstStyle/>
          <a:p>
            <a:pPr algn="ctr"/>
            <a:r>
              <a:rPr lang="en-US" sz="6600" dirty="0">
                <a:latin typeface="Impact" panose="020B0806030902050204" pitchFamily="34" charset="0"/>
              </a:rPr>
              <a:t>SEKIAN</a:t>
            </a:r>
          </a:p>
          <a:p>
            <a:pPr algn="ctr"/>
            <a:r>
              <a:rPr lang="en-US" sz="6600" dirty="0">
                <a:latin typeface="Impact" panose="020B0806030902050204" pitchFamily="34" charset="0"/>
              </a:rPr>
              <a:t>DAN</a:t>
            </a:r>
          </a:p>
          <a:p>
            <a:pPr algn="ctr"/>
            <a:r>
              <a:rPr lang="en-US" sz="6600" dirty="0">
                <a:latin typeface="Impact" panose="020B0806030902050204" pitchFamily="34" charset="0"/>
              </a:rPr>
              <a:t>TERIMA KASIH</a:t>
            </a:r>
            <a:endParaRPr lang="en-ID" sz="6600" dirty="0">
              <a:latin typeface="Impact" panose="020B0806030902050204" pitchFamily="34" charset="0"/>
            </a:endParaRPr>
          </a:p>
        </p:txBody>
      </p:sp>
      <p:grpSp>
        <p:nvGrpSpPr>
          <p:cNvPr id="6" name="Group 5">
            <a:extLst>
              <a:ext uri="{FF2B5EF4-FFF2-40B4-BE49-F238E27FC236}">
                <a16:creationId xmlns:a16="http://schemas.microsoft.com/office/drawing/2014/main" id="{38CE08DA-C9FB-90F9-AC15-4CB1995BA994}"/>
              </a:ext>
            </a:extLst>
          </p:cNvPr>
          <p:cNvGrpSpPr/>
          <p:nvPr/>
        </p:nvGrpSpPr>
        <p:grpSpPr>
          <a:xfrm>
            <a:off x="5025230" y="1109241"/>
            <a:ext cx="1964567" cy="1054593"/>
            <a:chOff x="3505200" y="902285"/>
            <a:chExt cx="3451535" cy="1852809"/>
          </a:xfrm>
        </p:grpSpPr>
        <p:pic>
          <p:nvPicPr>
            <p:cNvPr id="7" name="Picture 6">
              <a:extLst>
                <a:ext uri="{FF2B5EF4-FFF2-40B4-BE49-F238E27FC236}">
                  <a16:creationId xmlns:a16="http://schemas.microsoft.com/office/drawing/2014/main" id="{E3377F59-4F03-BF95-34C3-25FD7135491B}"/>
                </a:ext>
              </a:extLst>
            </p:cNvPr>
            <p:cNvPicPr>
              <a:picLocks noChangeAspect="1"/>
            </p:cNvPicPr>
            <p:nvPr/>
          </p:nvPicPr>
          <p:blipFill>
            <a:blip r:embed="rId3"/>
            <a:srcRect/>
            <a:stretch/>
          </p:blipFill>
          <p:spPr>
            <a:xfrm>
              <a:off x="5426869" y="955250"/>
              <a:ext cx="1529866" cy="1799844"/>
            </a:xfrm>
            <a:prstGeom prst="rect">
              <a:avLst/>
            </a:prstGeom>
          </p:spPr>
        </p:pic>
        <p:pic>
          <p:nvPicPr>
            <p:cNvPr id="8" name="Picture 7">
              <a:extLst>
                <a:ext uri="{FF2B5EF4-FFF2-40B4-BE49-F238E27FC236}">
                  <a16:creationId xmlns:a16="http://schemas.microsoft.com/office/drawing/2014/main" id="{8CFCE955-7496-55AA-4B0B-FB64C8C9BF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Tree>
    <p:extLst>
      <p:ext uri="{BB962C8B-B14F-4D97-AF65-F5344CB8AC3E}">
        <p14:creationId xmlns:p14="http://schemas.microsoft.com/office/powerpoint/2010/main" val="145766910"/>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9046</TotalTime>
  <Words>1278</Words>
  <Application>Microsoft Office PowerPoint</Application>
  <PresentationFormat>Widescreen</PresentationFormat>
  <Paragraphs>147</Paragraphs>
  <Slides>8</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Calibri</vt:lpstr>
      <vt:lpstr>Calibri Light</vt:lpstr>
      <vt:lpstr>Impact</vt:lpstr>
      <vt:lpstr>Tahoma</vt:lpstr>
      <vt:lpstr>Wingdings</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Ntmc Editor</dc:creator>
  <cp:lastModifiedBy>basuki budi nugroho</cp:lastModifiedBy>
  <cp:revision>91</cp:revision>
  <cp:lastPrinted>2024-06-12T10:58:13Z</cp:lastPrinted>
  <dcterms:created xsi:type="dcterms:W3CDTF">2024-06-07T03:50:26Z</dcterms:created>
  <dcterms:modified xsi:type="dcterms:W3CDTF">2024-11-28T13:43:30Z</dcterms:modified>
</cp:coreProperties>
</file>